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0" r:id="rId10"/>
    <p:sldId id="271" r:id="rId11"/>
    <p:sldId id="272" r:id="rId12"/>
    <p:sldId id="264" r:id="rId13"/>
    <p:sldId id="266" r:id="rId14"/>
    <p:sldId id="26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8"/>
    <p:restoredTop sz="94643"/>
  </p:normalViewPr>
  <p:slideViewPr>
    <p:cSldViewPr snapToGrid="0" snapToObjects="1" showGuides="1">
      <p:cViewPr>
        <p:scale>
          <a:sx n="85" d="100"/>
          <a:sy n="85" d="100"/>
        </p:scale>
        <p:origin x="1360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E3333-B5A9-0140-AB49-EE6E6C2FC636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D3E14-766B-6C48-9C38-EDB16BE9B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D3E14-766B-6C48-9C38-EDB16BE9B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1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c517c3c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3c517c3c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069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c517c3c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3c517c3c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44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5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5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22700" y="563333"/>
            <a:ext cx="4302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3467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3467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922700" y="2115100"/>
            <a:ext cx="7962000" cy="4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70" marR="0" lvl="0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19140" marR="0" lvl="1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828709" marR="0" lvl="2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38278" marR="0" lvl="3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047848" marR="0" lvl="4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657418" marR="0" lvl="5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66987" marR="0" lvl="6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876557" marR="0" lvl="7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86126" marR="0" lvl="8" indent="-4571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2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0"/>
            <a:ext cx="72400" cy="68580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7200" y="117367"/>
            <a:ext cx="871600" cy="8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1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6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567CF88-865F-D24B-9A23-297EDB2CDA09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4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2A053-22C2-684F-AE5A-194F991550A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95" y="185738"/>
            <a:ext cx="1318192" cy="1318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0" y="6160025"/>
            <a:ext cx="2629987" cy="547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9" y="6160025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5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4" Type="http://schemas.openxmlformats.org/officeDocument/2006/relationships/hyperlink" Target="https://rmarkdown.rstudio.com/galle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graph-gallery.com/portfolio/ggplot2-packag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datasciencebook" TargetMode="External"/><Relationship Id="rId4" Type="http://schemas.openxmlformats.org/officeDocument/2006/relationships/hyperlink" Target="https://github.com/rstudio/RStartHere" TargetMode="External"/><Relationship Id="rId5" Type="http://schemas.openxmlformats.org/officeDocument/2006/relationships/hyperlink" Target="https://www.datacamp.com/" TargetMode="External"/><Relationship Id="rId6" Type="http://schemas.openxmlformats.org/officeDocument/2006/relationships/hyperlink" Target="https://juliasilge.com/blog/datacamp-misconduct/" TargetMode="External"/><Relationship Id="rId7" Type="http://schemas.openxmlformats.org/officeDocument/2006/relationships/hyperlink" Target="https://medium.com/@heathernolis/on-datacamp-aafd82f94e60" TargetMode="External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4ds.had.co.nz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zgi.Karaesmen@osumc.edu" TargetMode="External"/><Relationship Id="rId4" Type="http://schemas.openxmlformats.org/officeDocument/2006/relationships/hyperlink" Target="https://twitter.com/e_Karaesmen" TargetMode="External"/><Relationship Id="rId5" Type="http://schemas.openxmlformats.org/officeDocument/2006/relationships/hyperlink" Target="http://www.linkedin.com/in/ezgi-karaesm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469" y="1122364"/>
            <a:ext cx="9858531" cy="3809401"/>
          </a:xfrm>
        </p:spPr>
        <p:txBody>
          <a:bodyPr anchor="ctr">
            <a:normAutofit/>
          </a:bodyPr>
          <a:lstStyle/>
          <a:p>
            <a:r>
              <a:rPr lang="en-US" sz="8800" dirty="0"/>
              <a:t>INTRODUCTION TO</a:t>
            </a:r>
            <a:br>
              <a:rPr lang="en-US" sz="8800" dirty="0"/>
            </a:br>
            <a:r>
              <a:rPr lang="en-US" sz="8800" dirty="0"/>
              <a:t>AND</a:t>
            </a:r>
          </a:p>
        </p:txBody>
      </p:sp>
      <p:pic>
        <p:nvPicPr>
          <p:cNvPr id="4" name="Google Shape;81;p16" descr="2000px-R_logo.svg.png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7073" y="2930537"/>
            <a:ext cx="1297871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2;p16" descr="RStudio-Logo-Blue-Gradient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230" y="3018471"/>
            <a:ext cx="3126125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402767" y="4295124"/>
            <a:ext cx="545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Ezgi Karaesmen </a:t>
            </a:r>
            <a:br>
              <a:rPr lang="en-US" sz="2400" dirty="0"/>
            </a:br>
            <a:r>
              <a:rPr lang="en-US" sz="2400" dirty="0"/>
              <a:t>April 2019 </a:t>
            </a:r>
            <a:r>
              <a:rPr lang="en-US" sz="2400" dirty="0" err="1"/>
              <a:t>Pelotonia</a:t>
            </a:r>
            <a:r>
              <a:rPr lang="en-US" sz="2400" dirty="0"/>
              <a:t> Fundraiser</a:t>
            </a:r>
            <a:br>
              <a:rPr lang="en-US" sz="2400" dirty="0"/>
            </a:br>
            <a:r>
              <a:rPr lang="en-US" sz="2400" dirty="0"/>
              <a:t>@ Columbus </a:t>
            </a:r>
            <a:r>
              <a:rPr lang="en-US" sz="2400" dirty="0" err="1"/>
              <a:t>Collaboratory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;p18"/>
          <p:cNvSpPr txBox="1">
            <a:spLocks/>
          </p:cNvSpPr>
          <p:nvPr/>
        </p:nvSpPr>
        <p:spPr>
          <a:xfrm>
            <a:off x="492333" y="3483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800" smtClean="0"/>
              <a:t>Why R is so awesome?</a:t>
            </a:r>
            <a:endParaRPr lang="en" sz="4800"/>
          </a:p>
        </p:txBody>
      </p:sp>
      <p:pic>
        <p:nvPicPr>
          <p:cNvPr id="5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0698" y="1409076"/>
            <a:ext cx="9824070" cy="485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7;p18"/>
          <p:cNvPicPr preferRelativeResize="0"/>
          <p:nvPr/>
        </p:nvPicPr>
        <p:blipFill rotWithShape="1">
          <a:blip r:embed="rId3">
            <a:alphaModFix/>
          </a:blip>
          <a:srcRect l="10021" t="33500" r="9352" b="34115"/>
          <a:stretch/>
        </p:blipFill>
        <p:spPr>
          <a:xfrm>
            <a:off x="8006236" y="5023578"/>
            <a:ext cx="3078532" cy="123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81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9"/>
          <p:cNvSpPr txBox="1">
            <a:spLocks/>
          </p:cNvSpPr>
          <p:nvPr/>
        </p:nvSpPr>
        <p:spPr>
          <a:xfrm>
            <a:off x="492333" y="3483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800" smtClean="0"/>
              <a:t>Why R is so awesome?</a:t>
            </a:r>
            <a:endParaRPr lang="en" sz="4800"/>
          </a:p>
        </p:txBody>
      </p:sp>
      <p:sp>
        <p:nvSpPr>
          <p:cNvPr id="3" name="Google Shape;93;p19"/>
          <p:cNvSpPr txBox="1"/>
          <p:nvPr/>
        </p:nvSpPr>
        <p:spPr>
          <a:xfrm>
            <a:off x="582000" y="1083400"/>
            <a:ext cx="73672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community is the best! </a:t>
            </a:r>
            <a:endParaRPr sz="32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#rstats and #rladies on Twitter</a:t>
            </a:r>
            <a:endParaRPr sz="32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32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924" y="2197006"/>
            <a:ext cx="7879600" cy="393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3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170"/>
            <a:ext cx="9924738" cy="1325563"/>
          </a:xfrm>
        </p:spPr>
        <p:txBody>
          <a:bodyPr/>
          <a:lstStyle/>
          <a:p>
            <a:r>
              <a:rPr lang="en-US" dirty="0"/>
              <a:t>There are so many things one can do with R and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en" sz="3600" dirty="0">
                <a:latin typeface="+mj-lt"/>
                <a:ea typeface="Calibri"/>
                <a:cs typeface="Calibri"/>
                <a:sym typeface="Calibri"/>
              </a:rPr>
              <a:t>Data </a:t>
            </a:r>
            <a:r>
              <a:rPr lang="en-US" sz="3600" dirty="0" smtClean="0">
                <a:latin typeface="+mj-lt"/>
                <a:ea typeface="Calibri"/>
                <a:cs typeface="Calibri"/>
                <a:sym typeface="Calibri"/>
              </a:rPr>
              <a:t>Visualization</a:t>
            </a:r>
            <a:br>
              <a:rPr lang="en-US" sz="3600" dirty="0" smtClean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3600" dirty="0">
                <a:hlinkClick r:id="rId2"/>
              </a:rPr>
              <a:t>http://www.r-graph-gallery.com/portfolio/ggplot2-package</a:t>
            </a:r>
            <a:r>
              <a:rPr lang="en-US" sz="3600" dirty="0" smtClean="0">
                <a:hlinkClick r:id="rId2"/>
              </a:rPr>
              <a:t>/</a:t>
            </a:r>
            <a:endParaRPr lang="en-US" sz="3600" dirty="0" smtClean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en" sz="3600" dirty="0" smtClean="0">
                <a:latin typeface="+mj-lt"/>
              </a:rPr>
              <a:t>   </a:t>
            </a:r>
            <a:endParaRPr lang="en" sz="3600" dirty="0">
              <a:latin typeface="+mj-l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en" sz="3600" dirty="0">
                <a:latin typeface="+mj-lt"/>
                <a:ea typeface="Calibri"/>
                <a:cs typeface="Calibri"/>
                <a:sym typeface="Calibri"/>
              </a:rPr>
              <a:t>Interactive Apps with </a:t>
            </a:r>
            <a:r>
              <a:rPr lang="en" sz="3600" dirty="0" smtClean="0">
                <a:latin typeface="+mj-lt"/>
                <a:ea typeface="Calibri"/>
                <a:cs typeface="Calibri"/>
                <a:sym typeface="Calibri"/>
              </a:rPr>
              <a:t>Shiny</a:t>
            </a:r>
            <a:endParaRPr lang="en-US" sz="3600" dirty="0" smtClean="0">
              <a:latin typeface="+mj-lt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en-US" sz="3600" dirty="0">
                <a:latin typeface="+mj-lt"/>
                <a:hlinkClick r:id="rId3"/>
              </a:rPr>
              <a:t>https://shiny.rstudio.com/gallery</a:t>
            </a:r>
            <a:r>
              <a:rPr lang="en-US" sz="3600" dirty="0" smtClean="0">
                <a:latin typeface="+mj-lt"/>
                <a:hlinkClick r:id="rId3"/>
              </a:rPr>
              <a:t>/</a:t>
            </a:r>
            <a:r>
              <a:rPr lang="en" sz="3600" dirty="0">
                <a:latin typeface="+mj-lt"/>
              </a:rPr>
              <a:t/>
            </a:r>
            <a:br>
              <a:rPr lang="en" sz="3600" dirty="0">
                <a:latin typeface="+mj-lt"/>
              </a:rPr>
            </a:br>
            <a:endParaRPr lang="en" sz="3600" dirty="0">
              <a:latin typeface="+mj-l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300"/>
              <a:buNone/>
            </a:pPr>
            <a:r>
              <a:rPr lang="en" sz="3600" dirty="0">
                <a:latin typeface="+mj-lt"/>
                <a:ea typeface="Calibri"/>
                <a:cs typeface="Calibri"/>
                <a:sym typeface="Calibri"/>
              </a:rPr>
              <a:t>Reports and </a:t>
            </a:r>
            <a:r>
              <a:rPr lang="en" sz="3600" dirty="0" smtClean="0">
                <a:latin typeface="+mj-lt"/>
                <a:ea typeface="Calibri"/>
                <a:cs typeface="Calibri"/>
                <a:sym typeface="Calibri"/>
              </a:rPr>
              <a:t>Books</a:t>
            </a:r>
            <a:r>
              <a:rPr lang="en-US" sz="3600" dirty="0">
                <a:latin typeface="+mj-lt"/>
                <a:ea typeface="Calibri"/>
                <a:cs typeface="Calibri"/>
                <a:sym typeface="Calibri"/>
              </a:rPr>
              <a:t/>
            </a:r>
            <a:br>
              <a:rPr lang="en-US" sz="36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3600" dirty="0">
                <a:latin typeface="+mj-lt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n-US" sz="3600" dirty="0" smtClean="0">
                <a:latin typeface="+mj-lt"/>
                <a:ea typeface="Calibri"/>
                <a:cs typeface="Calibri"/>
                <a:sym typeface="Calibri"/>
                <a:hlinkClick r:id="rId4"/>
              </a:rPr>
              <a:t>rmarkdown.rstudio.com/gallery.html</a:t>
            </a:r>
            <a:endParaRPr lang="en-US" sz="3600" dirty="0" smtClean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9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01"/>
            <a:ext cx="10515600" cy="1325563"/>
          </a:xfrm>
        </p:spPr>
        <p:txBody>
          <a:bodyPr/>
          <a:lstStyle/>
          <a:p>
            <a:r>
              <a:rPr lang="en-US" dirty="0"/>
              <a:t>Some very 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578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/>
              <a:t>R for Data Science </a:t>
            </a:r>
            <a:r>
              <a:rPr lang="en" dirty="0" smtClean="0"/>
              <a:t>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The </a:t>
            </a:r>
            <a:r>
              <a:rPr lang="en-US" dirty="0" smtClean="0"/>
              <a:t>Book!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://r4ds.had.co.nz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 dirty="0" smtClean="0"/>
              <a:t>Introduction </a:t>
            </a:r>
            <a:r>
              <a:rPr lang="en" dirty="0"/>
              <a:t>to Data Science </a:t>
            </a:r>
            <a:r>
              <a:rPr lang="en" dirty="0" smtClean="0"/>
              <a:t>Book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leanpub.com/datasciencebook</a:t>
            </a:r>
            <a:endParaRPr lang="en" dirty="0"/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 dirty="0" err="1" smtClean="0"/>
              <a:t>RStartHere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github.com/rstudio/RStartHere</a:t>
            </a:r>
            <a:endParaRPr lang="en" dirty="0"/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 dirty="0"/>
              <a:t>#</a:t>
            </a:r>
            <a:r>
              <a:rPr lang="en" dirty="0" err="1"/>
              <a:t>rstats</a:t>
            </a:r>
            <a:r>
              <a:rPr lang="en" dirty="0"/>
              <a:t> on Twitter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hlinkClick r:id="rId5"/>
              </a:rPr>
              <a:t>DataCamp</a:t>
            </a:r>
            <a:r>
              <a:rPr lang="en-US" dirty="0"/>
              <a:t> 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/>
              <a:t>www.datacamp.com</a:t>
            </a:r>
            <a:r>
              <a:rPr lang="en-US" dirty="0"/>
              <a:t>/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Learn </a:t>
            </a:r>
            <a:r>
              <a:rPr lang="en-US" dirty="0" smtClean="0"/>
              <a:t>more about what’s going on with </a:t>
            </a:r>
            <a:r>
              <a:rPr lang="en-US" dirty="0" err="1" smtClean="0"/>
              <a:t>DataCamp</a:t>
            </a:r>
            <a:r>
              <a:rPr lang="en-US" dirty="0" smtClean="0"/>
              <a:t> read: </a:t>
            </a:r>
            <a:endParaRPr lang="en-US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hlinkClick r:id="rId6"/>
              </a:rPr>
              <a:t>https://juliasilge.com/blog/datacamp-misconduct</a:t>
            </a:r>
            <a:r>
              <a:rPr lang="en-US" dirty="0" smtClean="0">
                <a:hlinkClick r:id="rId6"/>
              </a:rPr>
              <a:t>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://medium.com/@</a:t>
            </a:r>
            <a:r>
              <a:rPr lang="en-US" dirty="0" smtClean="0">
                <a:hlinkClick r:id="rId7"/>
              </a:rPr>
              <a:t>heathernolis/on-datacamp-aafd82f94e60</a:t>
            </a:r>
            <a:r>
              <a:rPr lang="en-US" dirty="0" smtClean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50704" y="3911331"/>
            <a:ext cx="914398" cy="445208"/>
            <a:chOff x="2608289" y="2458387"/>
            <a:chExt cx="1280160" cy="640080"/>
          </a:xfrm>
        </p:grpSpPr>
        <p:pic>
          <p:nvPicPr>
            <p:cNvPr id="1028" name="Picture 4" descr="mage result for hazard symbol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289" y="2458387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ge result for hazard symbol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369" y="2458387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93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/>
              <a:t>Don’t forget!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60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This is like learning new language – it’s not so fun at the beginning but once you become good at it, it’s really useful (and </a:t>
            </a:r>
            <a:r>
              <a:rPr lang="en-US" sz="3200" dirty="0" smtClean="0"/>
              <a:t>fun, even sexy).</a:t>
            </a:r>
            <a:endParaRPr lang="en-US" sz="3200" dirty="0"/>
          </a:p>
          <a:p>
            <a:r>
              <a:rPr lang="en-US" sz="3200" dirty="0"/>
              <a:t>Prompting errors messages is the way R communicates with you. Although this may be frustrating, trying to understand what R is telling you is the only way to establish a healthy and happy relationship. ♥</a:t>
            </a:r>
          </a:p>
          <a:p>
            <a:r>
              <a:rPr lang="en-US" sz="3200" dirty="0"/>
              <a:t>Google is like a the couples therapist for you and R – never underestimate the power of </a:t>
            </a:r>
            <a:r>
              <a:rPr lang="en-US" sz="3200" dirty="0" smtClean="0"/>
              <a:t>Google</a:t>
            </a:r>
            <a:endParaRPr lang="en-US" sz="3200" dirty="0"/>
          </a:p>
        </p:txBody>
      </p:sp>
      <p:grpSp>
        <p:nvGrpSpPr>
          <p:cNvPr id="4" name="Google Shape;181;p24"/>
          <p:cNvGrpSpPr/>
          <p:nvPr/>
        </p:nvGrpSpPr>
        <p:grpSpPr>
          <a:xfrm>
            <a:off x="7201936" y="5407595"/>
            <a:ext cx="343008" cy="350173"/>
            <a:chOff x="3951850" y="2985350"/>
            <a:chExt cx="408100" cy="416625"/>
          </a:xfrm>
        </p:grpSpPr>
        <p:sp>
          <p:nvSpPr>
            <p:cNvPr id="5" name="Google Shape;182;p24"/>
            <p:cNvSpPr/>
            <p:nvPr/>
          </p:nvSpPr>
          <p:spPr>
            <a:xfrm>
              <a:off x="3951850" y="2985350"/>
              <a:ext cx="314700" cy="3147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3;p24"/>
            <p:cNvSpPr/>
            <p:nvPr/>
          </p:nvSpPr>
          <p:spPr>
            <a:xfrm>
              <a:off x="3988375" y="3021875"/>
              <a:ext cx="241800" cy="2418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;p24"/>
            <p:cNvSpPr/>
            <p:nvPr/>
          </p:nvSpPr>
          <p:spPr>
            <a:xfrm>
              <a:off x="4024300" y="3058425"/>
              <a:ext cx="84600" cy="846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5;p24"/>
            <p:cNvSpPr/>
            <p:nvPr/>
          </p:nvSpPr>
          <p:spPr>
            <a:xfrm>
              <a:off x="4205750" y="3248375"/>
              <a:ext cx="154200" cy="1536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5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196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/>
              <a:t>Hello!</a:t>
            </a:r>
          </a:p>
        </p:txBody>
      </p:sp>
      <p:sp>
        <p:nvSpPr>
          <p:cNvPr id="5" name="Google Shape;88;p17"/>
          <p:cNvSpPr txBox="1">
            <a:spLocks noGrp="1"/>
          </p:cNvSpPr>
          <p:nvPr>
            <p:ph idx="1"/>
          </p:nvPr>
        </p:nvSpPr>
        <p:spPr>
          <a:xfrm>
            <a:off x="838200" y="1420895"/>
            <a:ext cx="10515600" cy="4351339"/>
          </a:xfrm>
          <a:prstGeom prst="rect">
            <a:avLst/>
          </a:prstGeom>
          <a:noFill/>
          <a:ln w="9525" cap="flat" cmpd="sng">
            <a:solidFill>
              <a:srgbClr val="18181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562457"/>
              </a:buClr>
              <a:buNone/>
            </a:pPr>
            <a:r>
              <a:rPr lang="en" sz="5400" dirty="0">
                <a:solidFill>
                  <a:schemeClr val="tx1">
                    <a:lumMod val="9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am </a:t>
            </a:r>
            <a:r>
              <a:rPr lang="en" sz="5400" dirty="0">
                <a:solidFill>
                  <a:schemeClr val="tx1">
                    <a:lumMod val="95000"/>
                  </a:schemeClr>
                </a:solidFill>
              </a:rPr>
              <a:t>Ezgi!</a:t>
            </a:r>
            <a:r>
              <a:rPr lang="en-US" sz="5400" dirty="0">
                <a:solidFill>
                  <a:schemeClr val="tx1">
                    <a:lumMod val="95000"/>
                  </a:schemeClr>
                </a:solidFill>
              </a:rPr>
              <a:t> (</a:t>
            </a:r>
            <a:r>
              <a:rPr lang="en-US" sz="5400" dirty="0" err="1">
                <a:solidFill>
                  <a:schemeClr val="tx1">
                    <a:lumMod val="95000"/>
                  </a:schemeClr>
                </a:solidFill>
              </a:rPr>
              <a:t>Ez</a:t>
            </a:r>
            <a:r>
              <a:rPr lang="en-US" sz="5400" dirty="0">
                <a:solidFill>
                  <a:schemeClr val="tx1">
                    <a:lumMod val="95000"/>
                  </a:schemeClr>
                </a:solidFill>
              </a:rPr>
              <a:t>-ghee)</a:t>
            </a:r>
            <a:endParaRPr sz="54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1800" dirty="0">
                <a:solidFill>
                  <a:schemeClr val="tx1">
                    <a:lumMod val="9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b="0" i="0" u="none" strike="noStrike" cap="none" dirty="0" smtClean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I </a:t>
            </a:r>
            <a:r>
              <a:rPr lang="en" b="0" i="0" u="none" strike="noStrike" cap="none" dirty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am </a:t>
            </a:r>
            <a:r>
              <a:rPr lang="en" dirty="0">
                <a:solidFill>
                  <a:schemeClr val="tx1">
                    <a:lumMod val="95000"/>
                  </a:schemeClr>
                </a:solidFill>
              </a:rPr>
              <a:t>a PhD student at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OSU, </a:t>
            </a:r>
            <a:r>
              <a:rPr lang="en" dirty="0" smtClean="0">
                <a:solidFill>
                  <a:schemeClr val="tx1">
                    <a:lumMod val="95000"/>
                  </a:schemeClr>
                </a:solidFill>
              </a:rPr>
              <a:t>my </a:t>
            </a:r>
            <a:r>
              <a:rPr lang="en" dirty="0">
                <a:solidFill>
                  <a:schemeClr val="tx1">
                    <a:lumMod val="95000"/>
                  </a:schemeClr>
                </a:solidFill>
              </a:rPr>
              <a:t>research interests are Statistical Genetics and Pharmacogenomics</a:t>
            </a:r>
            <a:r>
              <a:rPr lang="en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z="1051" dirty="0">
              <a:solidFill>
                <a:schemeClr val="tx1">
                  <a:lumMod val="95000"/>
                </a:schemeClr>
              </a:solidFill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And </a:t>
            </a:r>
            <a:r>
              <a:rPr lang="en" sz="3200" dirty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I am a </a:t>
            </a:r>
            <a:r>
              <a:rPr lang="en" sz="3200" dirty="0" err="1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Pelot</a:t>
            </a:r>
            <a:r>
              <a:rPr lang="en" sz="3200" dirty="0" err="1">
                <a:solidFill>
                  <a:schemeClr val="tx1">
                    <a:lumMod val="95000"/>
                  </a:schemeClr>
                </a:solidFill>
              </a:rPr>
              <a:t>onia</a:t>
            </a:r>
            <a:r>
              <a:rPr lang="en" sz="3200" dirty="0">
                <a:solidFill>
                  <a:schemeClr val="tx1">
                    <a:lumMod val="95000"/>
                  </a:schemeClr>
                </a:solidFill>
              </a:rPr>
              <a:t> Fellow!</a:t>
            </a:r>
            <a:r>
              <a:rPr lang="en" b="0" i="0" u="none" strike="noStrike" cap="none" dirty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/>
            </a:r>
            <a:br>
              <a:rPr lang="en" b="0" i="0" u="none" strike="noStrike" cap="none" dirty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</a:br>
            <a:r>
              <a:rPr lang="en-US" b="0" i="0" u="none" strike="noStrike" cap="none" dirty="0" smtClean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/>
            </a:r>
            <a:br>
              <a:rPr lang="en-US" b="0" i="0" u="none" strike="noStrike" cap="none" dirty="0" smtClean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</a:br>
            <a:r>
              <a:rPr lang="en-US" b="0" i="0" u="none" strike="noStrike" cap="none" dirty="0" smtClean="0">
                <a:solidFill>
                  <a:schemeClr val="tx1">
                    <a:lumMod val="95000"/>
                  </a:schemeClr>
                </a:solidFill>
                <a:ea typeface="Helvetica Neue"/>
                <a:cs typeface="Helvetica Neue"/>
                <a:sym typeface="Helvetica Neue"/>
              </a:rPr>
              <a:t>Email: </a:t>
            </a:r>
            <a:r>
              <a:rPr lang="en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Ezgi.Karaesmen@osumc.edu</a:t>
            </a:r>
            <a:r>
              <a:rPr lang="e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Twitter: 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@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hlinkClick r:id="rId4"/>
              </a:rPr>
              <a:t>e_Karaesmen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LinkedIn: </a:t>
            </a:r>
            <a:r>
              <a:rPr lang="en-US" dirty="0" smtClean="0">
                <a:hlinkClick r:id="rId5"/>
              </a:rPr>
              <a:t>www.linkedin.com/in/ezgi-karaesmen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7" y="472885"/>
            <a:ext cx="8686807" cy="13716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/>
          <a:stretch/>
        </p:blipFill>
        <p:spPr>
          <a:xfrm rot="5400000">
            <a:off x="8886745" y="2368525"/>
            <a:ext cx="3429000" cy="2821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4" b="28088"/>
          <a:stretch/>
        </p:blipFill>
        <p:spPr>
          <a:xfrm>
            <a:off x="2483615" y="2064895"/>
            <a:ext cx="6546620" cy="342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5" t="13115" r="16264"/>
          <a:stretch/>
        </p:blipFill>
        <p:spPr>
          <a:xfrm>
            <a:off x="224851" y="2064896"/>
            <a:ext cx="2098624" cy="35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922700" y="563333"/>
            <a:ext cx="712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>
                <a:solidFill>
                  <a:srgbClr val="88398A"/>
                </a:solidFill>
              </a:rPr>
              <a:t>Who are the R-Ladies?</a:t>
            </a:r>
            <a:endParaRPr sz="48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1813467" y="2148800"/>
            <a:ext cx="9212400" cy="41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R-Ladies is a worldwide organization to promote gender diversity in the R community.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Our mission:</a:t>
            </a:r>
            <a:r>
              <a:rPr lang="en">
                <a:solidFill>
                  <a:srgbClr val="88398A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 achieve proportionate representation by encouraging, inspiring, and empowering the minorities currently underrepresented in the R community.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As such, leadership and mentoring roles are reserved for women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</a:rPr>
              <a:t>(including </a:t>
            </a:r>
            <a:r>
              <a:rPr lang="en" i="1">
                <a:solidFill>
                  <a:schemeClr val="dk1"/>
                </a:solidFill>
              </a:rPr>
              <a:t>trans women, genderqueer women, and non-binary people who are significantly female-identified)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and men are welcome to attend meetings as guests.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993700" y="1293633"/>
            <a:ext cx="75108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/>
              <a:t>It’s me, it’s you, it’s all of us! </a:t>
            </a:r>
            <a:endParaRPr sz="2400" i="1"/>
          </a:p>
        </p:txBody>
      </p:sp>
      <p:grpSp>
        <p:nvGrpSpPr>
          <p:cNvPr id="102" name="Google Shape;102;p18"/>
          <p:cNvGrpSpPr/>
          <p:nvPr/>
        </p:nvGrpSpPr>
        <p:grpSpPr>
          <a:xfrm>
            <a:off x="1186851" y="3216083"/>
            <a:ext cx="511948" cy="484492"/>
            <a:chOff x="6618700" y="1635475"/>
            <a:chExt cx="456825" cy="432325"/>
          </a:xfrm>
        </p:grpSpPr>
        <p:sp>
          <p:nvSpPr>
            <p:cNvPr id="103" name="Google Shape;103;p18"/>
            <p:cNvSpPr/>
            <p:nvPr/>
          </p:nvSpPr>
          <p:spPr>
            <a:xfrm>
              <a:off x="6663775" y="1904000"/>
              <a:ext cx="117600" cy="1638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0" y="0"/>
                  </a:moveTo>
                  <a:lnTo>
                    <a:pt x="13069" y="110183"/>
                  </a:lnTo>
                  <a:lnTo>
                    <a:pt x="13069" y="110183"/>
                  </a:lnTo>
                  <a:lnTo>
                    <a:pt x="13682" y="112417"/>
                  </a:lnTo>
                  <a:lnTo>
                    <a:pt x="14932" y="114194"/>
                  </a:lnTo>
                  <a:lnTo>
                    <a:pt x="16158" y="115970"/>
                  </a:lnTo>
                  <a:lnTo>
                    <a:pt x="18021" y="117326"/>
                  </a:lnTo>
                  <a:lnTo>
                    <a:pt x="20523" y="118205"/>
                  </a:lnTo>
                  <a:lnTo>
                    <a:pt x="22386" y="119102"/>
                  </a:lnTo>
                  <a:lnTo>
                    <a:pt x="25500" y="119999"/>
                  </a:lnTo>
                  <a:lnTo>
                    <a:pt x="27977" y="119999"/>
                  </a:lnTo>
                  <a:lnTo>
                    <a:pt x="105067" y="119999"/>
                  </a:lnTo>
                  <a:lnTo>
                    <a:pt x="105067" y="119999"/>
                  </a:lnTo>
                  <a:lnTo>
                    <a:pt x="108181" y="119542"/>
                  </a:lnTo>
                  <a:lnTo>
                    <a:pt x="111295" y="119102"/>
                  </a:lnTo>
                  <a:lnTo>
                    <a:pt x="113771" y="117765"/>
                  </a:lnTo>
                  <a:lnTo>
                    <a:pt x="116247" y="115970"/>
                  </a:lnTo>
                  <a:lnTo>
                    <a:pt x="116247" y="115970"/>
                  </a:lnTo>
                  <a:lnTo>
                    <a:pt x="118136" y="114194"/>
                  </a:lnTo>
                  <a:lnTo>
                    <a:pt x="119361" y="111959"/>
                  </a:lnTo>
                  <a:lnTo>
                    <a:pt x="120000" y="109725"/>
                  </a:lnTo>
                  <a:lnTo>
                    <a:pt x="119361" y="107051"/>
                  </a:lnTo>
                  <a:lnTo>
                    <a:pt x="93886" y="179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7046125" y="1775525"/>
              <a:ext cx="29400" cy="993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102" y="119969"/>
                  </a:moveTo>
                  <a:lnTo>
                    <a:pt x="102" y="119969"/>
                  </a:lnTo>
                  <a:lnTo>
                    <a:pt x="25128" y="115557"/>
                  </a:lnTo>
                  <a:lnTo>
                    <a:pt x="50051" y="109665"/>
                  </a:lnTo>
                  <a:lnTo>
                    <a:pt x="70051" y="103047"/>
                  </a:lnTo>
                  <a:lnTo>
                    <a:pt x="87487" y="95673"/>
                  </a:lnTo>
                  <a:lnTo>
                    <a:pt x="102564" y="87574"/>
                  </a:lnTo>
                  <a:lnTo>
                    <a:pt x="112512" y="78750"/>
                  </a:lnTo>
                  <a:lnTo>
                    <a:pt x="120000" y="69926"/>
                  </a:lnTo>
                  <a:lnTo>
                    <a:pt x="120000" y="60347"/>
                  </a:lnTo>
                  <a:lnTo>
                    <a:pt x="120000" y="60347"/>
                  </a:lnTo>
                  <a:lnTo>
                    <a:pt x="120000" y="50798"/>
                  </a:lnTo>
                  <a:lnTo>
                    <a:pt x="112512" y="41218"/>
                  </a:lnTo>
                  <a:lnTo>
                    <a:pt x="102564" y="33120"/>
                  </a:lnTo>
                  <a:lnTo>
                    <a:pt x="87487" y="25021"/>
                  </a:lnTo>
                  <a:lnTo>
                    <a:pt x="70051" y="17678"/>
                  </a:lnTo>
                  <a:lnTo>
                    <a:pt x="50051" y="11060"/>
                  </a:lnTo>
                  <a:lnTo>
                    <a:pt x="25128" y="5167"/>
                  </a:lnTo>
                  <a:lnTo>
                    <a:pt x="10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618700" y="1751775"/>
              <a:ext cx="96900" cy="1467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119969" y="0"/>
                  </a:moveTo>
                  <a:lnTo>
                    <a:pt x="119969" y="0"/>
                  </a:lnTo>
                  <a:lnTo>
                    <a:pt x="83758" y="0"/>
                  </a:lnTo>
                  <a:lnTo>
                    <a:pt x="53588" y="0"/>
                  </a:lnTo>
                  <a:lnTo>
                    <a:pt x="53588" y="0"/>
                  </a:lnTo>
                  <a:lnTo>
                    <a:pt x="48322" y="511"/>
                  </a:lnTo>
                  <a:lnTo>
                    <a:pt x="43768" y="1001"/>
                  </a:lnTo>
                  <a:lnTo>
                    <a:pt x="38502" y="2003"/>
                  </a:lnTo>
                  <a:lnTo>
                    <a:pt x="33980" y="3005"/>
                  </a:lnTo>
                  <a:lnTo>
                    <a:pt x="28683" y="4988"/>
                  </a:lnTo>
                  <a:lnTo>
                    <a:pt x="24161" y="6480"/>
                  </a:lnTo>
                  <a:lnTo>
                    <a:pt x="20382" y="8974"/>
                  </a:lnTo>
                  <a:lnTo>
                    <a:pt x="16633" y="10957"/>
                  </a:lnTo>
                  <a:lnTo>
                    <a:pt x="12854" y="13942"/>
                  </a:lnTo>
                  <a:lnTo>
                    <a:pt x="9075" y="16436"/>
                  </a:lnTo>
                  <a:lnTo>
                    <a:pt x="6814" y="19420"/>
                  </a:lnTo>
                  <a:lnTo>
                    <a:pt x="4553" y="22405"/>
                  </a:lnTo>
                  <a:lnTo>
                    <a:pt x="2292" y="25901"/>
                  </a:lnTo>
                  <a:lnTo>
                    <a:pt x="774" y="29376"/>
                  </a:lnTo>
                  <a:lnTo>
                    <a:pt x="30" y="32361"/>
                  </a:lnTo>
                  <a:lnTo>
                    <a:pt x="30" y="35856"/>
                  </a:lnTo>
                  <a:lnTo>
                    <a:pt x="30" y="83652"/>
                  </a:lnTo>
                  <a:lnTo>
                    <a:pt x="30" y="83652"/>
                  </a:lnTo>
                  <a:lnTo>
                    <a:pt x="30" y="87148"/>
                  </a:lnTo>
                  <a:lnTo>
                    <a:pt x="774" y="90623"/>
                  </a:lnTo>
                  <a:lnTo>
                    <a:pt x="2292" y="93608"/>
                  </a:lnTo>
                  <a:lnTo>
                    <a:pt x="4553" y="97103"/>
                  </a:lnTo>
                  <a:lnTo>
                    <a:pt x="6814" y="100088"/>
                  </a:lnTo>
                  <a:lnTo>
                    <a:pt x="9075" y="103073"/>
                  </a:lnTo>
                  <a:lnTo>
                    <a:pt x="12854" y="106057"/>
                  </a:lnTo>
                  <a:lnTo>
                    <a:pt x="16633" y="108551"/>
                  </a:lnTo>
                  <a:lnTo>
                    <a:pt x="20382" y="110534"/>
                  </a:lnTo>
                  <a:lnTo>
                    <a:pt x="24161" y="113028"/>
                  </a:lnTo>
                  <a:lnTo>
                    <a:pt x="28683" y="115011"/>
                  </a:lnTo>
                  <a:lnTo>
                    <a:pt x="33980" y="116504"/>
                  </a:lnTo>
                  <a:lnTo>
                    <a:pt x="38502" y="117505"/>
                  </a:lnTo>
                  <a:lnTo>
                    <a:pt x="43768" y="118507"/>
                  </a:lnTo>
                  <a:lnTo>
                    <a:pt x="48322" y="118998"/>
                  </a:lnTo>
                  <a:lnTo>
                    <a:pt x="53588" y="119509"/>
                  </a:lnTo>
                  <a:lnTo>
                    <a:pt x="53588" y="119509"/>
                  </a:lnTo>
                  <a:lnTo>
                    <a:pt x="83758" y="119509"/>
                  </a:lnTo>
                  <a:lnTo>
                    <a:pt x="119969" y="12000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721600" y="1660450"/>
              <a:ext cx="279000" cy="3294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119989" y="0"/>
                  </a:moveTo>
                  <a:lnTo>
                    <a:pt x="119989" y="0"/>
                  </a:lnTo>
                  <a:lnTo>
                    <a:pt x="115804" y="2886"/>
                  </a:lnTo>
                  <a:lnTo>
                    <a:pt x="111351" y="5546"/>
                  </a:lnTo>
                  <a:lnTo>
                    <a:pt x="106898" y="8205"/>
                  </a:lnTo>
                  <a:lnTo>
                    <a:pt x="102445" y="10645"/>
                  </a:lnTo>
                  <a:lnTo>
                    <a:pt x="97723" y="12867"/>
                  </a:lnTo>
                  <a:lnTo>
                    <a:pt x="93269" y="14862"/>
                  </a:lnTo>
                  <a:lnTo>
                    <a:pt x="84363" y="18632"/>
                  </a:lnTo>
                  <a:lnTo>
                    <a:pt x="75457" y="21737"/>
                  </a:lnTo>
                  <a:lnTo>
                    <a:pt x="66808" y="24397"/>
                  </a:lnTo>
                  <a:lnTo>
                    <a:pt x="58687" y="26391"/>
                  </a:lnTo>
                  <a:lnTo>
                    <a:pt x="51351" y="28167"/>
                  </a:lnTo>
                  <a:lnTo>
                    <a:pt x="51351" y="28167"/>
                  </a:lnTo>
                  <a:lnTo>
                    <a:pt x="45596" y="29278"/>
                  </a:lnTo>
                  <a:lnTo>
                    <a:pt x="39562" y="30161"/>
                  </a:lnTo>
                  <a:lnTo>
                    <a:pt x="33022" y="31054"/>
                  </a:lnTo>
                  <a:lnTo>
                    <a:pt x="26471" y="31500"/>
                  </a:lnTo>
                  <a:lnTo>
                    <a:pt x="13112" y="32602"/>
                  </a:lnTo>
                  <a:lnTo>
                    <a:pt x="10" y="33048"/>
                  </a:lnTo>
                  <a:lnTo>
                    <a:pt x="10" y="86723"/>
                  </a:lnTo>
                  <a:lnTo>
                    <a:pt x="10" y="86723"/>
                  </a:lnTo>
                  <a:lnTo>
                    <a:pt x="13112" y="87388"/>
                  </a:lnTo>
                  <a:lnTo>
                    <a:pt x="26471" y="88271"/>
                  </a:lnTo>
                  <a:lnTo>
                    <a:pt x="33022" y="88945"/>
                  </a:lnTo>
                  <a:lnTo>
                    <a:pt x="39562" y="89610"/>
                  </a:lnTo>
                  <a:lnTo>
                    <a:pt x="45596" y="90494"/>
                  </a:lnTo>
                  <a:lnTo>
                    <a:pt x="51351" y="91605"/>
                  </a:lnTo>
                  <a:lnTo>
                    <a:pt x="51351" y="91605"/>
                  </a:lnTo>
                  <a:lnTo>
                    <a:pt x="58687" y="93380"/>
                  </a:lnTo>
                  <a:lnTo>
                    <a:pt x="66808" y="95593"/>
                  </a:lnTo>
                  <a:lnTo>
                    <a:pt x="75457" y="98034"/>
                  </a:lnTo>
                  <a:lnTo>
                    <a:pt x="84363" y="101358"/>
                  </a:lnTo>
                  <a:lnTo>
                    <a:pt x="93269" y="104910"/>
                  </a:lnTo>
                  <a:lnTo>
                    <a:pt x="97723" y="107132"/>
                  </a:lnTo>
                  <a:lnTo>
                    <a:pt x="102445" y="109345"/>
                  </a:lnTo>
                  <a:lnTo>
                    <a:pt x="106898" y="111567"/>
                  </a:lnTo>
                  <a:lnTo>
                    <a:pt x="111351" y="114226"/>
                  </a:lnTo>
                  <a:lnTo>
                    <a:pt x="115804" y="116885"/>
                  </a:lnTo>
                  <a:lnTo>
                    <a:pt x="119989" y="11999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7006550" y="1635475"/>
              <a:ext cx="34800" cy="3786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88402" y="388"/>
                  </a:moveTo>
                  <a:lnTo>
                    <a:pt x="88402" y="388"/>
                  </a:lnTo>
                  <a:lnTo>
                    <a:pt x="77870" y="7"/>
                  </a:lnTo>
                  <a:lnTo>
                    <a:pt x="69496" y="7"/>
                  </a:lnTo>
                  <a:lnTo>
                    <a:pt x="69496" y="7"/>
                  </a:lnTo>
                  <a:lnTo>
                    <a:pt x="58964" y="7"/>
                  </a:lnTo>
                  <a:lnTo>
                    <a:pt x="50503" y="388"/>
                  </a:lnTo>
                  <a:lnTo>
                    <a:pt x="40057" y="776"/>
                  </a:lnTo>
                  <a:lnTo>
                    <a:pt x="33755" y="1354"/>
                  </a:lnTo>
                  <a:lnTo>
                    <a:pt x="33755" y="1354"/>
                  </a:lnTo>
                  <a:lnTo>
                    <a:pt x="86" y="4245"/>
                  </a:lnTo>
                  <a:lnTo>
                    <a:pt x="86" y="115944"/>
                  </a:lnTo>
                  <a:lnTo>
                    <a:pt x="86" y="115944"/>
                  </a:lnTo>
                  <a:lnTo>
                    <a:pt x="33755" y="118645"/>
                  </a:lnTo>
                  <a:lnTo>
                    <a:pt x="33755" y="118645"/>
                  </a:lnTo>
                  <a:lnTo>
                    <a:pt x="40057" y="119223"/>
                  </a:lnTo>
                  <a:lnTo>
                    <a:pt x="50503" y="119611"/>
                  </a:lnTo>
                  <a:lnTo>
                    <a:pt x="58964" y="119992"/>
                  </a:lnTo>
                  <a:lnTo>
                    <a:pt x="69496" y="119992"/>
                  </a:lnTo>
                  <a:lnTo>
                    <a:pt x="69496" y="119992"/>
                  </a:lnTo>
                  <a:lnTo>
                    <a:pt x="77870" y="119992"/>
                  </a:lnTo>
                  <a:lnTo>
                    <a:pt x="88402" y="119611"/>
                  </a:lnTo>
                  <a:lnTo>
                    <a:pt x="88402" y="119611"/>
                  </a:lnTo>
                  <a:lnTo>
                    <a:pt x="101007" y="119033"/>
                  </a:lnTo>
                  <a:lnTo>
                    <a:pt x="111539" y="118067"/>
                  </a:lnTo>
                  <a:lnTo>
                    <a:pt x="117841" y="116712"/>
                  </a:lnTo>
                  <a:lnTo>
                    <a:pt x="119913" y="115366"/>
                  </a:lnTo>
                  <a:lnTo>
                    <a:pt x="119913" y="4633"/>
                  </a:lnTo>
                  <a:lnTo>
                    <a:pt x="119913" y="4633"/>
                  </a:lnTo>
                  <a:lnTo>
                    <a:pt x="117841" y="3287"/>
                  </a:lnTo>
                  <a:lnTo>
                    <a:pt x="111539" y="2130"/>
                  </a:lnTo>
                  <a:lnTo>
                    <a:pt x="101007" y="966"/>
                  </a:lnTo>
                  <a:lnTo>
                    <a:pt x="88402" y="388"/>
                  </a:lnTo>
                  <a:lnTo>
                    <a:pt x="88402" y="38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180777" y="2241251"/>
            <a:ext cx="524136" cy="524136"/>
            <a:chOff x="5941025" y="3634400"/>
            <a:chExt cx="467700" cy="467700"/>
          </a:xfrm>
        </p:grpSpPr>
        <p:sp>
          <p:nvSpPr>
            <p:cNvPr id="109" name="Google Shape;109;p18"/>
            <p:cNvSpPr/>
            <p:nvPr/>
          </p:nvSpPr>
          <p:spPr>
            <a:xfrm>
              <a:off x="5941025" y="3634400"/>
              <a:ext cx="467700" cy="4677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211975" y="375315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5943475" y="3695900"/>
              <a:ext cx="177900" cy="3513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128575" y="3695900"/>
              <a:ext cx="86400" cy="474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357500" y="3940075"/>
              <a:ext cx="18900" cy="348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202850" y="3720875"/>
              <a:ext cx="204000" cy="2790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8"/>
          <p:cNvGrpSpPr/>
          <p:nvPr/>
        </p:nvGrpSpPr>
        <p:grpSpPr>
          <a:xfrm>
            <a:off x="1532292" y="4417945"/>
            <a:ext cx="227944" cy="569215"/>
            <a:chOff x="3384375" y="2267500"/>
            <a:chExt cx="203400" cy="507925"/>
          </a:xfrm>
        </p:grpSpPr>
        <p:sp>
          <p:nvSpPr>
            <p:cNvPr id="122" name="Google Shape;122;p18"/>
            <p:cNvSpPr/>
            <p:nvPr/>
          </p:nvSpPr>
          <p:spPr>
            <a:xfrm>
              <a:off x="3384375" y="2373425"/>
              <a:ext cx="203400" cy="4020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72221" y="7"/>
                  </a:moveTo>
                  <a:lnTo>
                    <a:pt x="72221" y="7"/>
                  </a:lnTo>
                  <a:lnTo>
                    <a:pt x="69344" y="552"/>
                  </a:lnTo>
                  <a:lnTo>
                    <a:pt x="66468" y="1097"/>
                  </a:lnTo>
                  <a:lnTo>
                    <a:pt x="63237" y="1463"/>
                  </a:lnTo>
                  <a:lnTo>
                    <a:pt x="60007" y="1463"/>
                  </a:lnTo>
                  <a:lnTo>
                    <a:pt x="60007" y="1463"/>
                  </a:lnTo>
                  <a:lnTo>
                    <a:pt x="56762" y="1463"/>
                  </a:lnTo>
                  <a:lnTo>
                    <a:pt x="53900" y="1097"/>
                  </a:lnTo>
                  <a:lnTo>
                    <a:pt x="50655" y="731"/>
                  </a:lnTo>
                  <a:lnTo>
                    <a:pt x="47793" y="7"/>
                  </a:lnTo>
                  <a:lnTo>
                    <a:pt x="47793" y="7"/>
                  </a:lnTo>
                  <a:lnTo>
                    <a:pt x="44194" y="373"/>
                  </a:lnTo>
                  <a:lnTo>
                    <a:pt x="40963" y="731"/>
                  </a:lnTo>
                  <a:lnTo>
                    <a:pt x="37733" y="1276"/>
                  </a:lnTo>
                  <a:lnTo>
                    <a:pt x="34856" y="2007"/>
                  </a:lnTo>
                  <a:lnTo>
                    <a:pt x="31980" y="2732"/>
                  </a:lnTo>
                  <a:lnTo>
                    <a:pt x="29103" y="3463"/>
                  </a:lnTo>
                  <a:lnTo>
                    <a:pt x="26596" y="4366"/>
                  </a:lnTo>
                  <a:lnTo>
                    <a:pt x="24073" y="5456"/>
                  </a:lnTo>
                  <a:lnTo>
                    <a:pt x="21920" y="6553"/>
                  </a:lnTo>
                  <a:lnTo>
                    <a:pt x="19766" y="7643"/>
                  </a:lnTo>
                  <a:lnTo>
                    <a:pt x="15813" y="10189"/>
                  </a:lnTo>
                  <a:lnTo>
                    <a:pt x="12582" y="13279"/>
                  </a:lnTo>
                  <a:lnTo>
                    <a:pt x="9706" y="16369"/>
                  </a:lnTo>
                  <a:lnTo>
                    <a:pt x="7198" y="20004"/>
                  </a:lnTo>
                  <a:lnTo>
                    <a:pt x="5030" y="23640"/>
                  </a:lnTo>
                  <a:lnTo>
                    <a:pt x="3599" y="27820"/>
                  </a:lnTo>
                  <a:lnTo>
                    <a:pt x="2168" y="32000"/>
                  </a:lnTo>
                  <a:lnTo>
                    <a:pt x="1076" y="36546"/>
                  </a:lnTo>
                  <a:lnTo>
                    <a:pt x="722" y="41271"/>
                  </a:lnTo>
                  <a:lnTo>
                    <a:pt x="368" y="46183"/>
                  </a:lnTo>
                  <a:lnTo>
                    <a:pt x="0" y="51273"/>
                  </a:lnTo>
                  <a:lnTo>
                    <a:pt x="0" y="51273"/>
                  </a:lnTo>
                  <a:lnTo>
                    <a:pt x="368" y="52363"/>
                  </a:lnTo>
                  <a:lnTo>
                    <a:pt x="722" y="53453"/>
                  </a:lnTo>
                  <a:lnTo>
                    <a:pt x="1445" y="54543"/>
                  </a:lnTo>
                  <a:lnTo>
                    <a:pt x="2522" y="55274"/>
                  </a:lnTo>
                  <a:lnTo>
                    <a:pt x="3953" y="55999"/>
                  </a:lnTo>
                  <a:lnTo>
                    <a:pt x="5752" y="56543"/>
                  </a:lnTo>
                  <a:lnTo>
                    <a:pt x="7552" y="56909"/>
                  </a:lnTo>
                  <a:lnTo>
                    <a:pt x="9706" y="57088"/>
                  </a:lnTo>
                  <a:lnTo>
                    <a:pt x="9706" y="57088"/>
                  </a:lnTo>
                  <a:lnTo>
                    <a:pt x="11859" y="56909"/>
                  </a:lnTo>
                  <a:lnTo>
                    <a:pt x="13659" y="56543"/>
                  </a:lnTo>
                  <a:lnTo>
                    <a:pt x="15459" y="55999"/>
                  </a:lnTo>
                  <a:lnTo>
                    <a:pt x="16889" y="55274"/>
                  </a:lnTo>
                  <a:lnTo>
                    <a:pt x="17966" y="54543"/>
                  </a:lnTo>
                  <a:lnTo>
                    <a:pt x="18689" y="53453"/>
                  </a:lnTo>
                  <a:lnTo>
                    <a:pt x="19043" y="52363"/>
                  </a:lnTo>
                  <a:lnTo>
                    <a:pt x="19412" y="51273"/>
                  </a:lnTo>
                  <a:lnTo>
                    <a:pt x="19412" y="51273"/>
                  </a:lnTo>
                  <a:lnTo>
                    <a:pt x="19766" y="46728"/>
                  </a:lnTo>
                  <a:lnTo>
                    <a:pt x="20843" y="41458"/>
                  </a:lnTo>
                  <a:lnTo>
                    <a:pt x="22274" y="36180"/>
                  </a:lnTo>
                  <a:lnTo>
                    <a:pt x="24073" y="30910"/>
                  </a:lnTo>
                  <a:lnTo>
                    <a:pt x="25873" y="26364"/>
                  </a:lnTo>
                  <a:lnTo>
                    <a:pt x="27673" y="22550"/>
                  </a:lnTo>
                  <a:lnTo>
                    <a:pt x="29472" y="20004"/>
                  </a:lnTo>
                  <a:lnTo>
                    <a:pt x="30180" y="19460"/>
                  </a:lnTo>
                  <a:lnTo>
                    <a:pt x="30903" y="19273"/>
                  </a:lnTo>
                  <a:lnTo>
                    <a:pt x="30903" y="19273"/>
                  </a:lnTo>
                  <a:lnTo>
                    <a:pt x="30903" y="19639"/>
                  </a:lnTo>
                  <a:lnTo>
                    <a:pt x="31257" y="20370"/>
                  </a:lnTo>
                  <a:lnTo>
                    <a:pt x="31257" y="23461"/>
                  </a:lnTo>
                  <a:lnTo>
                    <a:pt x="30549" y="34000"/>
                  </a:lnTo>
                  <a:lnTo>
                    <a:pt x="28749" y="49094"/>
                  </a:lnTo>
                  <a:lnTo>
                    <a:pt x="26950" y="66001"/>
                  </a:lnTo>
                  <a:lnTo>
                    <a:pt x="22642" y="97994"/>
                  </a:lnTo>
                  <a:lnTo>
                    <a:pt x="20489" y="112542"/>
                  </a:lnTo>
                  <a:lnTo>
                    <a:pt x="20489" y="112542"/>
                  </a:lnTo>
                  <a:lnTo>
                    <a:pt x="20489" y="113811"/>
                  </a:lnTo>
                  <a:lnTo>
                    <a:pt x="20843" y="115088"/>
                  </a:lnTo>
                  <a:lnTo>
                    <a:pt x="21566" y="116178"/>
                  </a:lnTo>
                  <a:lnTo>
                    <a:pt x="22996" y="117267"/>
                  </a:lnTo>
                  <a:lnTo>
                    <a:pt x="24442" y="118357"/>
                  </a:lnTo>
                  <a:lnTo>
                    <a:pt x="26227" y="119081"/>
                  </a:lnTo>
                  <a:lnTo>
                    <a:pt x="28381" y="119626"/>
                  </a:lnTo>
                  <a:lnTo>
                    <a:pt x="30903" y="119992"/>
                  </a:lnTo>
                  <a:lnTo>
                    <a:pt x="30903" y="119992"/>
                  </a:lnTo>
                  <a:lnTo>
                    <a:pt x="32703" y="119992"/>
                  </a:lnTo>
                  <a:lnTo>
                    <a:pt x="32703" y="119992"/>
                  </a:lnTo>
                  <a:lnTo>
                    <a:pt x="35210" y="119992"/>
                  </a:lnTo>
                  <a:lnTo>
                    <a:pt x="37010" y="119626"/>
                  </a:lnTo>
                  <a:lnTo>
                    <a:pt x="39164" y="119081"/>
                  </a:lnTo>
                  <a:lnTo>
                    <a:pt x="40963" y="118536"/>
                  </a:lnTo>
                  <a:lnTo>
                    <a:pt x="42394" y="117626"/>
                  </a:lnTo>
                  <a:lnTo>
                    <a:pt x="43471" y="116723"/>
                  </a:lnTo>
                  <a:lnTo>
                    <a:pt x="44548" y="115633"/>
                  </a:lnTo>
                  <a:lnTo>
                    <a:pt x="44917" y="114535"/>
                  </a:lnTo>
                  <a:lnTo>
                    <a:pt x="54608" y="63635"/>
                  </a:lnTo>
                  <a:lnTo>
                    <a:pt x="54608" y="63635"/>
                  </a:lnTo>
                  <a:lnTo>
                    <a:pt x="54977" y="63090"/>
                  </a:lnTo>
                  <a:lnTo>
                    <a:pt x="55685" y="62179"/>
                  </a:lnTo>
                  <a:lnTo>
                    <a:pt x="56408" y="61821"/>
                  </a:lnTo>
                  <a:lnTo>
                    <a:pt x="57130" y="61268"/>
                  </a:lnTo>
                  <a:lnTo>
                    <a:pt x="58561" y="61089"/>
                  </a:lnTo>
                  <a:lnTo>
                    <a:pt x="60007" y="60910"/>
                  </a:lnTo>
                  <a:lnTo>
                    <a:pt x="60007" y="60910"/>
                  </a:lnTo>
                  <a:lnTo>
                    <a:pt x="61438" y="61089"/>
                  </a:lnTo>
                  <a:lnTo>
                    <a:pt x="62883" y="61268"/>
                  </a:lnTo>
                  <a:lnTo>
                    <a:pt x="63591" y="61821"/>
                  </a:lnTo>
                  <a:lnTo>
                    <a:pt x="64314" y="62179"/>
                  </a:lnTo>
                  <a:lnTo>
                    <a:pt x="65037" y="63090"/>
                  </a:lnTo>
                  <a:lnTo>
                    <a:pt x="65391" y="63635"/>
                  </a:lnTo>
                  <a:lnTo>
                    <a:pt x="75097" y="114535"/>
                  </a:lnTo>
                  <a:lnTo>
                    <a:pt x="75097" y="114535"/>
                  </a:lnTo>
                  <a:lnTo>
                    <a:pt x="75451" y="115633"/>
                  </a:lnTo>
                  <a:lnTo>
                    <a:pt x="76528" y="116723"/>
                  </a:lnTo>
                  <a:lnTo>
                    <a:pt x="77605" y="117626"/>
                  </a:lnTo>
                  <a:lnTo>
                    <a:pt x="79036" y="118536"/>
                  </a:lnTo>
                  <a:lnTo>
                    <a:pt x="80835" y="119081"/>
                  </a:lnTo>
                  <a:lnTo>
                    <a:pt x="82989" y="119626"/>
                  </a:lnTo>
                  <a:lnTo>
                    <a:pt x="84789" y="119992"/>
                  </a:lnTo>
                  <a:lnTo>
                    <a:pt x="87311" y="119992"/>
                  </a:lnTo>
                  <a:lnTo>
                    <a:pt x="87311" y="119992"/>
                  </a:lnTo>
                  <a:lnTo>
                    <a:pt x="89096" y="119992"/>
                  </a:lnTo>
                  <a:lnTo>
                    <a:pt x="89096" y="119992"/>
                  </a:lnTo>
                  <a:lnTo>
                    <a:pt x="91618" y="119626"/>
                  </a:lnTo>
                  <a:lnTo>
                    <a:pt x="93772" y="119081"/>
                  </a:lnTo>
                  <a:lnTo>
                    <a:pt x="95572" y="118357"/>
                  </a:lnTo>
                  <a:lnTo>
                    <a:pt x="97003" y="117267"/>
                  </a:lnTo>
                  <a:lnTo>
                    <a:pt x="98448" y="116178"/>
                  </a:lnTo>
                  <a:lnTo>
                    <a:pt x="99156" y="115088"/>
                  </a:lnTo>
                  <a:lnTo>
                    <a:pt x="99525" y="113811"/>
                  </a:lnTo>
                  <a:lnTo>
                    <a:pt x="99525" y="112542"/>
                  </a:lnTo>
                  <a:lnTo>
                    <a:pt x="99525" y="112542"/>
                  </a:lnTo>
                  <a:lnTo>
                    <a:pt x="97371" y="97994"/>
                  </a:lnTo>
                  <a:lnTo>
                    <a:pt x="93418" y="66359"/>
                  </a:lnTo>
                  <a:lnTo>
                    <a:pt x="91264" y="49273"/>
                  </a:lnTo>
                  <a:lnTo>
                    <a:pt x="89819" y="34366"/>
                  </a:lnTo>
                  <a:lnTo>
                    <a:pt x="89096" y="23640"/>
                  </a:lnTo>
                  <a:lnTo>
                    <a:pt x="89096" y="20549"/>
                  </a:lnTo>
                  <a:lnTo>
                    <a:pt x="89096" y="19273"/>
                  </a:lnTo>
                  <a:lnTo>
                    <a:pt x="89096" y="19273"/>
                  </a:lnTo>
                  <a:lnTo>
                    <a:pt x="89465" y="19273"/>
                  </a:lnTo>
                  <a:lnTo>
                    <a:pt x="89819" y="19273"/>
                  </a:lnTo>
                  <a:lnTo>
                    <a:pt x="90542" y="20004"/>
                  </a:lnTo>
                  <a:lnTo>
                    <a:pt x="91972" y="22363"/>
                  </a:lnTo>
                  <a:lnTo>
                    <a:pt x="94126" y="26006"/>
                  </a:lnTo>
                  <a:lnTo>
                    <a:pt x="95926" y="30731"/>
                  </a:lnTo>
                  <a:lnTo>
                    <a:pt x="97725" y="36001"/>
                  </a:lnTo>
                  <a:lnTo>
                    <a:pt x="99156" y="41458"/>
                  </a:lnTo>
                  <a:lnTo>
                    <a:pt x="100233" y="46728"/>
                  </a:lnTo>
                  <a:lnTo>
                    <a:pt x="100602" y="51273"/>
                  </a:lnTo>
                  <a:lnTo>
                    <a:pt x="100602" y="51273"/>
                  </a:lnTo>
                  <a:lnTo>
                    <a:pt x="100956" y="52363"/>
                  </a:lnTo>
                  <a:lnTo>
                    <a:pt x="101325" y="53453"/>
                  </a:lnTo>
                  <a:lnTo>
                    <a:pt x="102033" y="54543"/>
                  </a:lnTo>
                  <a:lnTo>
                    <a:pt x="103110" y="55274"/>
                  </a:lnTo>
                  <a:lnTo>
                    <a:pt x="104555" y="55999"/>
                  </a:lnTo>
                  <a:lnTo>
                    <a:pt x="106340" y="56543"/>
                  </a:lnTo>
                  <a:lnTo>
                    <a:pt x="108140" y="56909"/>
                  </a:lnTo>
                  <a:lnTo>
                    <a:pt x="110293" y="57088"/>
                  </a:lnTo>
                  <a:lnTo>
                    <a:pt x="110293" y="57088"/>
                  </a:lnTo>
                  <a:lnTo>
                    <a:pt x="112462" y="56909"/>
                  </a:lnTo>
                  <a:lnTo>
                    <a:pt x="114247" y="56543"/>
                  </a:lnTo>
                  <a:lnTo>
                    <a:pt x="116046" y="55999"/>
                  </a:lnTo>
                  <a:lnTo>
                    <a:pt x="117477" y="55274"/>
                  </a:lnTo>
                  <a:lnTo>
                    <a:pt x="118569" y="54543"/>
                  </a:lnTo>
                  <a:lnTo>
                    <a:pt x="119277" y="53453"/>
                  </a:lnTo>
                  <a:lnTo>
                    <a:pt x="119645" y="52363"/>
                  </a:lnTo>
                  <a:lnTo>
                    <a:pt x="120000" y="51273"/>
                  </a:lnTo>
                  <a:lnTo>
                    <a:pt x="120000" y="51273"/>
                  </a:lnTo>
                  <a:lnTo>
                    <a:pt x="119645" y="41092"/>
                  </a:lnTo>
                  <a:lnTo>
                    <a:pt x="119277" y="36367"/>
                  </a:lnTo>
                  <a:lnTo>
                    <a:pt x="118569" y="32000"/>
                  </a:lnTo>
                  <a:lnTo>
                    <a:pt x="117477" y="27641"/>
                  </a:lnTo>
                  <a:lnTo>
                    <a:pt x="116046" y="23640"/>
                  </a:lnTo>
                  <a:lnTo>
                    <a:pt x="114247" y="19825"/>
                  </a:lnTo>
                  <a:lnTo>
                    <a:pt x="112093" y="16183"/>
                  </a:lnTo>
                  <a:lnTo>
                    <a:pt x="109216" y="13092"/>
                  </a:lnTo>
                  <a:lnTo>
                    <a:pt x="105986" y="10189"/>
                  </a:lnTo>
                  <a:lnTo>
                    <a:pt x="104186" y="8733"/>
                  </a:lnTo>
                  <a:lnTo>
                    <a:pt x="102033" y="7457"/>
                  </a:lnTo>
                  <a:lnTo>
                    <a:pt x="99879" y="6367"/>
                  </a:lnTo>
                  <a:lnTo>
                    <a:pt x="97725" y="5277"/>
                  </a:lnTo>
                  <a:lnTo>
                    <a:pt x="95203" y="4187"/>
                  </a:lnTo>
                  <a:lnTo>
                    <a:pt x="92341" y="3276"/>
                  </a:lnTo>
                  <a:lnTo>
                    <a:pt x="89465" y="2552"/>
                  </a:lnTo>
                  <a:lnTo>
                    <a:pt x="86588" y="1821"/>
                  </a:lnTo>
                  <a:lnTo>
                    <a:pt x="83358" y="1276"/>
                  </a:lnTo>
                  <a:lnTo>
                    <a:pt x="79759" y="731"/>
                  </a:lnTo>
                  <a:lnTo>
                    <a:pt x="76174" y="373"/>
                  </a:lnTo>
                  <a:lnTo>
                    <a:pt x="72221" y="7"/>
                  </a:lnTo>
                  <a:lnTo>
                    <a:pt x="72221" y="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443425" y="2267500"/>
              <a:ext cx="85200" cy="939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35" y="54545"/>
                  </a:moveTo>
                  <a:lnTo>
                    <a:pt x="35" y="54545"/>
                  </a:lnTo>
                  <a:lnTo>
                    <a:pt x="35" y="48307"/>
                  </a:lnTo>
                  <a:lnTo>
                    <a:pt x="879" y="42068"/>
                  </a:lnTo>
                  <a:lnTo>
                    <a:pt x="2603" y="36630"/>
                  </a:lnTo>
                  <a:lnTo>
                    <a:pt x="4327" y="31959"/>
                  </a:lnTo>
                  <a:lnTo>
                    <a:pt x="6895" y="27256"/>
                  </a:lnTo>
                  <a:lnTo>
                    <a:pt x="10307" y="22585"/>
                  </a:lnTo>
                  <a:lnTo>
                    <a:pt x="13755" y="18715"/>
                  </a:lnTo>
                  <a:lnTo>
                    <a:pt x="17167" y="14812"/>
                  </a:lnTo>
                  <a:lnTo>
                    <a:pt x="21459" y="10909"/>
                  </a:lnTo>
                  <a:lnTo>
                    <a:pt x="26596" y="8573"/>
                  </a:lnTo>
                  <a:lnTo>
                    <a:pt x="31732" y="5470"/>
                  </a:lnTo>
                  <a:lnTo>
                    <a:pt x="36868" y="3902"/>
                  </a:lnTo>
                  <a:lnTo>
                    <a:pt x="42005" y="1567"/>
                  </a:lnTo>
                  <a:lnTo>
                    <a:pt x="48021" y="767"/>
                  </a:lnTo>
                  <a:lnTo>
                    <a:pt x="54001" y="0"/>
                  </a:lnTo>
                  <a:lnTo>
                    <a:pt x="60017" y="0"/>
                  </a:lnTo>
                  <a:lnTo>
                    <a:pt x="60017" y="0"/>
                  </a:lnTo>
                  <a:lnTo>
                    <a:pt x="65998" y="0"/>
                  </a:lnTo>
                  <a:lnTo>
                    <a:pt x="72014" y="767"/>
                  </a:lnTo>
                  <a:lnTo>
                    <a:pt x="77994" y="1567"/>
                  </a:lnTo>
                  <a:lnTo>
                    <a:pt x="83131" y="3902"/>
                  </a:lnTo>
                  <a:lnTo>
                    <a:pt x="88267" y="5470"/>
                  </a:lnTo>
                  <a:lnTo>
                    <a:pt x="93438" y="8573"/>
                  </a:lnTo>
                  <a:lnTo>
                    <a:pt x="98575" y="10909"/>
                  </a:lnTo>
                  <a:lnTo>
                    <a:pt x="102832" y="14812"/>
                  </a:lnTo>
                  <a:lnTo>
                    <a:pt x="106279" y="18715"/>
                  </a:lnTo>
                  <a:lnTo>
                    <a:pt x="109692" y="22585"/>
                  </a:lnTo>
                  <a:lnTo>
                    <a:pt x="113139" y="27256"/>
                  </a:lnTo>
                  <a:lnTo>
                    <a:pt x="115708" y="31959"/>
                  </a:lnTo>
                  <a:lnTo>
                    <a:pt x="117396" y="36630"/>
                  </a:lnTo>
                  <a:lnTo>
                    <a:pt x="119120" y="42068"/>
                  </a:lnTo>
                  <a:lnTo>
                    <a:pt x="120000" y="48307"/>
                  </a:lnTo>
                  <a:lnTo>
                    <a:pt x="120000" y="54545"/>
                  </a:lnTo>
                  <a:lnTo>
                    <a:pt x="120000" y="54545"/>
                  </a:lnTo>
                  <a:lnTo>
                    <a:pt x="120000" y="60783"/>
                  </a:lnTo>
                  <a:lnTo>
                    <a:pt x="119120" y="67022"/>
                  </a:lnTo>
                  <a:lnTo>
                    <a:pt x="117396" y="72460"/>
                  </a:lnTo>
                  <a:lnTo>
                    <a:pt x="115708" y="78699"/>
                  </a:lnTo>
                  <a:lnTo>
                    <a:pt x="113139" y="84137"/>
                  </a:lnTo>
                  <a:lnTo>
                    <a:pt x="109692" y="89608"/>
                  </a:lnTo>
                  <a:lnTo>
                    <a:pt x="106279" y="95046"/>
                  </a:lnTo>
                  <a:lnTo>
                    <a:pt x="102832" y="99717"/>
                  </a:lnTo>
                  <a:lnTo>
                    <a:pt x="98575" y="104420"/>
                  </a:lnTo>
                  <a:lnTo>
                    <a:pt x="93438" y="108291"/>
                  </a:lnTo>
                  <a:lnTo>
                    <a:pt x="88267" y="111426"/>
                  </a:lnTo>
                  <a:lnTo>
                    <a:pt x="83131" y="114529"/>
                  </a:lnTo>
                  <a:lnTo>
                    <a:pt x="77994" y="116864"/>
                  </a:lnTo>
                  <a:lnTo>
                    <a:pt x="72014" y="118432"/>
                  </a:lnTo>
                  <a:lnTo>
                    <a:pt x="65998" y="120000"/>
                  </a:lnTo>
                  <a:lnTo>
                    <a:pt x="60017" y="120000"/>
                  </a:lnTo>
                  <a:lnTo>
                    <a:pt x="60017" y="120000"/>
                  </a:lnTo>
                  <a:lnTo>
                    <a:pt x="54001" y="120000"/>
                  </a:lnTo>
                  <a:lnTo>
                    <a:pt x="48021" y="118432"/>
                  </a:lnTo>
                  <a:lnTo>
                    <a:pt x="42005" y="116864"/>
                  </a:lnTo>
                  <a:lnTo>
                    <a:pt x="36868" y="114529"/>
                  </a:lnTo>
                  <a:lnTo>
                    <a:pt x="31732" y="111426"/>
                  </a:lnTo>
                  <a:lnTo>
                    <a:pt x="26596" y="108291"/>
                  </a:lnTo>
                  <a:lnTo>
                    <a:pt x="21459" y="104420"/>
                  </a:lnTo>
                  <a:lnTo>
                    <a:pt x="17167" y="99717"/>
                  </a:lnTo>
                  <a:lnTo>
                    <a:pt x="13755" y="95046"/>
                  </a:lnTo>
                  <a:lnTo>
                    <a:pt x="10307" y="89608"/>
                  </a:lnTo>
                  <a:lnTo>
                    <a:pt x="6895" y="84137"/>
                  </a:lnTo>
                  <a:lnTo>
                    <a:pt x="4327" y="78699"/>
                  </a:lnTo>
                  <a:lnTo>
                    <a:pt x="2603" y="72460"/>
                  </a:lnTo>
                  <a:lnTo>
                    <a:pt x="879" y="67022"/>
                  </a:lnTo>
                  <a:lnTo>
                    <a:pt x="35" y="60783"/>
                  </a:lnTo>
                  <a:lnTo>
                    <a:pt x="35" y="54545"/>
                  </a:lnTo>
                  <a:lnTo>
                    <a:pt x="35" y="5454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1250801" y="4420810"/>
            <a:ext cx="193651" cy="563471"/>
            <a:chOff x="4071800" y="2269925"/>
            <a:chExt cx="172800" cy="502800"/>
          </a:xfrm>
        </p:grpSpPr>
        <p:sp>
          <p:nvSpPr>
            <p:cNvPr id="125" name="Google Shape;125;p18"/>
            <p:cNvSpPr/>
            <p:nvPr/>
          </p:nvSpPr>
          <p:spPr>
            <a:xfrm>
              <a:off x="4118075" y="2269925"/>
              <a:ext cx="80400" cy="912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0" y="54417"/>
                  </a:moveTo>
                  <a:lnTo>
                    <a:pt x="0" y="54417"/>
                  </a:lnTo>
                  <a:lnTo>
                    <a:pt x="0" y="48013"/>
                  </a:lnTo>
                  <a:lnTo>
                    <a:pt x="895" y="42397"/>
                  </a:lnTo>
                  <a:lnTo>
                    <a:pt x="2724" y="36814"/>
                  </a:lnTo>
                  <a:lnTo>
                    <a:pt x="4553" y="32019"/>
                  </a:lnTo>
                  <a:lnTo>
                    <a:pt x="7278" y="27224"/>
                  </a:lnTo>
                  <a:lnTo>
                    <a:pt x="10003" y="22397"/>
                  </a:lnTo>
                  <a:lnTo>
                    <a:pt x="13623" y="18423"/>
                  </a:lnTo>
                  <a:lnTo>
                    <a:pt x="17281" y="14417"/>
                  </a:lnTo>
                  <a:lnTo>
                    <a:pt x="21835" y="11198"/>
                  </a:lnTo>
                  <a:lnTo>
                    <a:pt x="26351" y="8013"/>
                  </a:lnTo>
                  <a:lnTo>
                    <a:pt x="31838" y="5615"/>
                  </a:lnTo>
                  <a:lnTo>
                    <a:pt x="36354" y="4006"/>
                  </a:lnTo>
                  <a:lnTo>
                    <a:pt x="41804" y="2430"/>
                  </a:lnTo>
                  <a:lnTo>
                    <a:pt x="48186" y="821"/>
                  </a:lnTo>
                  <a:lnTo>
                    <a:pt x="53636" y="0"/>
                  </a:lnTo>
                  <a:lnTo>
                    <a:pt x="60018" y="0"/>
                  </a:lnTo>
                  <a:lnTo>
                    <a:pt x="60018" y="0"/>
                  </a:lnTo>
                  <a:lnTo>
                    <a:pt x="66363" y="0"/>
                  </a:lnTo>
                  <a:lnTo>
                    <a:pt x="71813" y="821"/>
                  </a:lnTo>
                  <a:lnTo>
                    <a:pt x="78195" y="2430"/>
                  </a:lnTo>
                  <a:lnTo>
                    <a:pt x="83645" y="4006"/>
                  </a:lnTo>
                  <a:lnTo>
                    <a:pt x="88199" y="5615"/>
                  </a:lnTo>
                  <a:lnTo>
                    <a:pt x="93648" y="8013"/>
                  </a:lnTo>
                  <a:lnTo>
                    <a:pt x="98164" y="11198"/>
                  </a:lnTo>
                  <a:lnTo>
                    <a:pt x="102718" y="14417"/>
                  </a:lnTo>
                  <a:lnTo>
                    <a:pt x="106376" y="18423"/>
                  </a:lnTo>
                  <a:lnTo>
                    <a:pt x="109996" y="22397"/>
                  </a:lnTo>
                  <a:lnTo>
                    <a:pt x="112721" y="27224"/>
                  </a:lnTo>
                  <a:lnTo>
                    <a:pt x="115446" y="32019"/>
                  </a:lnTo>
                  <a:lnTo>
                    <a:pt x="117275" y="36814"/>
                  </a:lnTo>
                  <a:lnTo>
                    <a:pt x="119104" y="42397"/>
                  </a:lnTo>
                  <a:lnTo>
                    <a:pt x="120000" y="48013"/>
                  </a:lnTo>
                  <a:lnTo>
                    <a:pt x="120000" y="54417"/>
                  </a:lnTo>
                  <a:lnTo>
                    <a:pt x="120000" y="54417"/>
                  </a:lnTo>
                  <a:lnTo>
                    <a:pt x="120000" y="60000"/>
                  </a:lnTo>
                  <a:lnTo>
                    <a:pt x="119104" y="66403"/>
                  </a:lnTo>
                  <a:lnTo>
                    <a:pt x="117275" y="72807"/>
                  </a:lnTo>
                  <a:lnTo>
                    <a:pt x="115446" y="78390"/>
                  </a:lnTo>
                  <a:lnTo>
                    <a:pt x="112721" y="84006"/>
                  </a:lnTo>
                  <a:lnTo>
                    <a:pt x="109996" y="89589"/>
                  </a:lnTo>
                  <a:lnTo>
                    <a:pt x="106376" y="94384"/>
                  </a:lnTo>
                  <a:lnTo>
                    <a:pt x="102718" y="99178"/>
                  </a:lnTo>
                  <a:lnTo>
                    <a:pt x="98164" y="104006"/>
                  </a:lnTo>
                  <a:lnTo>
                    <a:pt x="93648" y="107980"/>
                  </a:lnTo>
                  <a:lnTo>
                    <a:pt x="88199" y="111198"/>
                  </a:lnTo>
                  <a:lnTo>
                    <a:pt x="83645" y="114384"/>
                  </a:lnTo>
                  <a:lnTo>
                    <a:pt x="78195" y="116781"/>
                  </a:lnTo>
                  <a:lnTo>
                    <a:pt x="71813" y="118390"/>
                  </a:lnTo>
                  <a:lnTo>
                    <a:pt x="66363" y="119178"/>
                  </a:lnTo>
                  <a:lnTo>
                    <a:pt x="60018" y="120000"/>
                  </a:lnTo>
                  <a:lnTo>
                    <a:pt x="60018" y="120000"/>
                  </a:lnTo>
                  <a:lnTo>
                    <a:pt x="53636" y="119178"/>
                  </a:lnTo>
                  <a:lnTo>
                    <a:pt x="48186" y="118390"/>
                  </a:lnTo>
                  <a:lnTo>
                    <a:pt x="41804" y="116781"/>
                  </a:lnTo>
                  <a:lnTo>
                    <a:pt x="36354" y="114384"/>
                  </a:lnTo>
                  <a:lnTo>
                    <a:pt x="31838" y="111198"/>
                  </a:lnTo>
                  <a:lnTo>
                    <a:pt x="26351" y="107980"/>
                  </a:lnTo>
                  <a:lnTo>
                    <a:pt x="21835" y="104006"/>
                  </a:lnTo>
                  <a:lnTo>
                    <a:pt x="17281" y="99178"/>
                  </a:lnTo>
                  <a:lnTo>
                    <a:pt x="13623" y="94384"/>
                  </a:lnTo>
                  <a:lnTo>
                    <a:pt x="10003" y="89589"/>
                  </a:lnTo>
                  <a:lnTo>
                    <a:pt x="7278" y="84006"/>
                  </a:lnTo>
                  <a:lnTo>
                    <a:pt x="4553" y="78390"/>
                  </a:lnTo>
                  <a:lnTo>
                    <a:pt x="2724" y="72807"/>
                  </a:lnTo>
                  <a:lnTo>
                    <a:pt x="895" y="66403"/>
                  </a:lnTo>
                  <a:lnTo>
                    <a:pt x="0" y="60000"/>
                  </a:lnTo>
                  <a:lnTo>
                    <a:pt x="0" y="54417"/>
                  </a:lnTo>
                  <a:lnTo>
                    <a:pt x="0" y="5441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4071800" y="2372825"/>
              <a:ext cx="172800" cy="399900"/>
            </a:xfrm>
            <a:custGeom>
              <a:avLst/>
              <a:gdLst/>
              <a:ahLst/>
              <a:cxnLst/>
              <a:rect l="l" t="t" r="r" b="b"/>
              <a:pathLst>
                <a:path w="120000" h="120000" fill="none" extrusionOk="0">
                  <a:moveTo>
                    <a:pt x="72673" y="0"/>
                  </a:moveTo>
                  <a:lnTo>
                    <a:pt x="72673" y="0"/>
                  </a:lnTo>
                  <a:lnTo>
                    <a:pt x="69723" y="734"/>
                  </a:lnTo>
                  <a:lnTo>
                    <a:pt x="66757" y="1102"/>
                  </a:lnTo>
                  <a:lnTo>
                    <a:pt x="63374" y="1462"/>
                  </a:lnTo>
                  <a:lnTo>
                    <a:pt x="60008" y="1649"/>
                  </a:lnTo>
                  <a:lnTo>
                    <a:pt x="60008" y="1649"/>
                  </a:lnTo>
                  <a:lnTo>
                    <a:pt x="56625" y="1462"/>
                  </a:lnTo>
                  <a:lnTo>
                    <a:pt x="53242" y="1102"/>
                  </a:lnTo>
                  <a:lnTo>
                    <a:pt x="50276" y="734"/>
                  </a:lnTo>
                  <a:lnTo>
                    <a:pt x="47326" y="0"/>
                  </a:lnTo>
                  <a:lnTo>
                    <a:pt x="47326" y="0"/>
                  </a:lnTo>
                  <a:lnTo>
                    <a:pt x="43943" y="367"/>
                  </a:lnTo>
                  <a:lnTo>
                    <a:pt x="40560" y="914"/>
                  </a:lnTo>
                  <a:lnTo>
                    <a:pt x="37611" y="1462"/>
                  </a:lnTo>
                  <a:lnTo>
                    <a:pt x="35078" y="2197"/>
                  </a:lnTo>
                  <a:lnTo>
                    <a:pt x="29579" y="3659"/>
                  </a:lnTo>
                  <a:lnTo>
                    <a:pt x="24929" y="5661"/>
                  </a:lnTo>
                  <a:lnTo>
                    <a:pt x="20280" y="8038"/>
                  </a:lnTo>
                  <a:lnTo>
                    <a:pt x="16481" y="10596"/>
                  </a:lnTo>
                  <a:lnTo>
                    <a:pt x="13098" y="13520"/>
                  </a:lnTo>
                  <a:lnTo>
                    <a:pt x="10148" y="16625"/>
                  </a:lnTo>
                  <a:lnTo>
                    <a:pt x="7616" y="20277"/>
                  </a:lnTo>
                  <a:lnTo>
                    <a:pt x="5499" y="23929"/>
                  </a:lnTo>
                  <a:lnTo>
                    <a:pt x="3799" y="27949"/>
                  </a:lnTo>
                  <a:lnTo>
                    <a:pt x="2532" y="32328"/>
                  </a:lnTo>
                  <a:lnTo>
                    <a:pt x="1266" y="36715"/>
                  </a:lnTo>
                  <a:lnTo>
                    <a:pt x="416" y="41462"/>
                  </a:lnTo>
                  <a:lnTo>
                    <a:pt x="0" y="46396"/>
                  </a:lnTo>
                  <a:lnTo>
                    <a:pt x="0" y="51511"/>
                  </a:lnTo>
                  <a:lnTo>
                    <a:pt x="0" y="51511"/>
                  </a:lnTo>
                  <a:lnTo>
                    <a:pt x="416" y="52605"/>
                  </a:lnTo>
                  <a:lnTo>
                    <a:pt x="850" y="53700"/>
                  </a:lnTo>
                  <a:lnTo>
                    <a:pt x="1700" y="54795"/>
                  </a:lnTo>
                  <a:lnTo>
                    <a:pt x="2966" y="55523"/>
                  </a:lnTo>
                  <a:lnTo>
                    <a:pt x="4233" y="56257"/>
                  </a:lnTo>
                  <a:lnTo>
                    <a:pt x="5499" y="56805"/>
                  </a:lnTo>
                  <a:lnTo>
                    <a:pt x="7182" y="57172"/>
                  </a:lnTo>
                  <a:lnTo>
                    <a:pt x="8448" y="57172"/>
                  </a:lnTo>
                  <a:lnTo>
                    <a:pt x="8448" y="57172"/>
                  </a:lnTo>
                  <a:lnTo>
                    <a:pt x="10981" y="57172"/>
                  </a:lnTo>
                  <a:lnTo>
                    <a:pt x="12681" y="56805"/>
                  </a:lnTo>
                  <a:lnTo>
                    <a:pt x="13948" y="56257"/>
                  </a:lnTo>
                  <a:lnTo>
                    <a:pt x="15214" y="55523"/>
                  </a:lnTo>
                  <a:lnTo>
                    <a:pt x="16064" y="54795"/>
                  </a:lnTo>
                  <a:lnTo>
                    <a:pt x="16481" y="53700"/>
                  </a:lnTo>
                  <a:lnTo>
                    <a:pt x="16897" y="51511"/>
                  </a:lnTo>
                  <a:lnTo>
                    <a:pt x="16897" y="51511"/>
                  </a:lnTo>
                  <a:lnTo>
                    <a:pt x="17331" y="48766"/>
                  </a:lnTo>
                  <a:lnTo>
                    <a:pt x="17747" y="45661"/>
                  </a:lnTo>
                  <a:lnTo>
                    <a:pt x="19864" y="38177"/>
                  </a:lnTo>
                  <a:lnTo>
                    <a:pt x="22396" y="30686"/>
                  </a:lnTo>
                  <a:lnTo>
                    <a:pt x="23663" y="27401"/>
                  </a:lnTo>
                  <a:lnTo>
                    <a:pt x="25346" y="24656"/>
                  </a:lnTo>
                  <a:lnTo>
                    <a:pt x="25346" y="24656"/>
                  </a:lnTo>
                  <a:lnTo>
                    <a:pt x="24513" y="23202"/>
                  </a:lnTo>
                  <a:lnTo>
                    <a:pt x="24079" y="21739"/>
                  </a:lnTo>
                  <a:lnTo>
                    <a:pt x="24079" y="20277"/>
                  </a:lnTo>
                  <a:lnTo>
                    <a:pt x="24513" y="18995"/>
                  </a:lnTo>
                  <a:lnTo>
                    <a:pt x="24929" y="17900"/>
                  </a:lnTo>
                  <a:lnTo>
                    <a:pt x="26196" y="16805"/>
                  </a:lnTo>
                  <a:lnTo>
                    <a:pt x="27462" y="15890"/>
                  </a:lnTo>
                  <a:lnTo>
                    <a:pt x="28729" y="15343"/>
                  </a:lnTo>
                  <a:lnTo>
                    <a:pt x="28729" y="15343"/>
                  </a:lnTo>
                  <a:lnTo>
                    <a:pt x="27462" y="16077"/>
                  </a:lnTo>
                  <a:lnTo>
                    <a:pt x="26612" y="17172"/>
                  </a:lnTo>
                  <a:lnTo>
                    <a:pt x="25779" y="18635"/>
                  </a:lnTo>
                  <a:lnTo>
                    <a:pt x="25779" y="20097"/>
                  </a:lnTo>
                  <a:lnTo>
                    <a:pt x="26196" y="21552"/>
                  </a:lnTo>
                  <a:lnTo>
                    <a:pt x="27046" y="23014"/>
                  </a:lnTo>
                  <a:lnTo>
                    <a:pt x="27896" y="23749"/>
                  </a:lnTo>
                  <a:lnTo>
                    <a:pt x="29162" y="24476"/>
                  </a:lnTo>
                  <a:lnTo>
                    <a:pt x="30429" y="25024"/>
                  </a:lnTo>
                  <a:lnTo>
                    <a:pt x="32112" y="25571"/>
                  </a:lnTo>
                  <a:lnTo>
                    <a:pt x="32112" y="25571"/>
                  </a:lnTo>
                  <a:lnTo>
                    <a:pt x="32962" y="28308"/>
                  </a:lnTo>
                  <a:lnTo>
                    <a:pt x="33378" y="29771"/>
                  </a:lnTo>
                  <a:lnTo>
                    <a:pt x="33812" y="31421"/>
                  </a:lnTo>
                  <a:lnTo>
                    <a:pt x="33378" y="33243"/>
                  </a:lnTo>
                  <a:lnTo>
                    <a:pt x="32962" y="35433"/>
                  </a:lnTo>
                  <a:lnTo>
                    <a:pt x="31695" y="37630"/>
                  </a:lnTo>
                  <a:lnTo>
                    <a:pt x="29579" y="40367"/>
                  </a:lnTo>
                  <a:lnTo>
                    <a:pt x="29579" y="40367"/>
                  </a:lnTo>
                  <a:lnTo>
                    <a:pt x="26196" y="44199"/>
                  </a:lnTo>
                  <a:lnTo>
                    <a:pt x="23663" y="47851"/>
                  </a:lnTo>
                  <a:lnTo>
                    <a:pt x="21980" y="51143"/>
                  </a:lnTo>
                  <a:lnTo>
                    <a:pt x="21130" y="54068"/>
                  </a:lnTo>
                  <a:lnTo>
                    <a:pt x="20280" y="56985"/>
                  </a:lnTo>
                  <a:lnTo>
                    <a:pt x="20280" y="59910"/>
                  </a:lnTo>
                  <a:lnTo>
                    <a:pt x="20714" y="65939"/>
                  </a:lnTo>
                  <a:lnTo>
                    <a:pt x="20714" y="65939"/>
                  </a:lnTo>
                  <a:lnTo>
                    <a:pt x="21546" y="74705"/>
                  </a:lnTo>
                  <a:lnTo>
                    <a:pt x="22396" y="83472"/>
                  </a:lnTo>
                  <a:lnTo>
                    <a:pt x="22813" y="98995"/>
                  </a:lnTo>
                  <a:lnTo>
                    <a:pt x="23247" y="110131"/>
                  </a:lnTo>
                  <a:lnTo>
                    <a:pt x="23247" y="114518"/>
                  </a:lnTo>
                  <a:lnTo>
                    <a:pt x="23247" y="114518"/>
                  </a:lnTo>
                  <a:lnTo>
                    <a:pt x="23663" y="116160"/>
                  </a:lnTo>
                  <a:lnTo>
                    <a:pt x="24513" y="117442"/>
                  </a:lnTo>
                  <a:lnTo>
                    <a:pt x="25779" y="118350"/>
                  </a:lnTo>
                  <a:lnTo>
                    <a:pt x="27462" y="119085"/>
                  </a:lnTo>
                  <a:lnTo>
                    <a:pt x="28729" y="119632"/>
                  </a:lnTo>
                  <a:lnTo>
                    <a:pt x="29995" y="119812"/>
                  </a:lnTo>
                  <a:lnTo>
                    <a:pt x="31695" y="120000"/>
                  </a:lnTo>
                  <a:lnTo>
                    <a:pt x="31695" y="120000"/>
                  </a:lnTo>
                  <a:lnTo>
                    <a:pt x="33812" y="120000"/>
                  </a:lnTo>
                  <a:lnTo>
                    <a:pt x="35911" y="119632"/>
                  </a:lnTo>
                  <a:lnTo>
                    <a:pt x="37611" y="119265"/>
                  </a:lnTo>
                  <a:lnTo>
                    <a:pt x="38878" y="118717"/>
                  </a:lnTo>
                  <a:lnTo>
                    <a:pt x="40144" y="118170"/>
                  </a:lnTo>
                  <a:lnTo>
                    <a:pt x="41411" y="117255"/>
                  </a:lnTo>
                  <a:lnTo>
                    <a:pt x="41827" y="116160"/>
                  </a:lnTo>
                  <a:lnTo>
                    <a:pt x="42677" y="115065"/>
                  </a:lnTo>
                  <a:lnTo>
                    <a:pt x="54509" y="63929"/>
                  </a:lnTo>
                  <a:lnTo>
                    <a:pt x="54509" y="63929"/>
                  </a:lnTo>
                  <a:lnTo>
                    <a:pt x="54509" y="63194"/>
                  </a:lnTo>
                  <a:lnTo>
                    <a:pt x="55359" y="61919"/>
                  </a:lnTo>
                  <a:lnTo>
                    <a:pt x="56191" y="61184"/>
                  </a:lnTo>
                  <a:lnTo>
                    <a:pt x="57042" y="60457"/>
                  </a:lnTo>
                  <a:lnTo>
                    <a:pt x="58308" y="59910"/>
                  </a:lnTo>
                  <a:lnTo>
                    <a:pt x="60008" y="59730"/>
                  </a:lnTo>
                  <a:lnTo>
                    <a:pt x="60008" y="59730"/>
                  </a:lnTo>
                  <a:lnTo>
                    <a:pt x="61691" y="59910"/>
                  </a:lnTo>
                  <a:lnTo>
                    <a:pt x="62957" y="60457"/>
                  </a:lnTo>
                  <a:lnTo>
                    <a:pt x="63808" y="61184"/>
                  </a:lnTo>
                  <a:lnTo>
                    <a:pt x="64640" y="61919"/>
                  </a:lnTo>
                  <a:lnTo>
                    <a:pt x="65490" y="63194"/>
                  </a:lnTo>
                  <a:lnTo>
                    <a:pt x="65490" y="63929"/>
                  </a:lnTo>
                  <a:lnTo>
                    <a:pt x="77322" y="115065"/>
                  </a:lnTo>
                  <a:lnTo>
                    <a:pt x="77322" y="115065"/>
                  </a:lnTo>
                  <a:lnTo>
                    <a:pt x="78172" y="116160"/>
                  </a:lnTo>
                  <a:lnTo>
                    <a:pt x="78588" y="117255"/>
                  </a:lnTo>
                  <a:lnTo>
                    <a:pt x="79855" y="118170"/>
                  </a:lnTo>
                  <a:lnTo>
                    <a:pt x="81121" y="118717"/>
                  </a:lnTo>
                  <a:lnTo>
                    <a:pt x="82388" y="119265"/>
                  </a:lnTo>
                  <a:lnTo>
                    <a:pt x="84088" y="119632"/>
                  </a:lnTo>
                  <a:lnTo>
                    <a:pt x="86205" y="120000"/>
                  </a:lnTo>
                  <a:lnTo>
                    <a:pt x="88304" y="120000"/>
                  </a:lnTo>
                  <a:lnTo>
                    <a:pt x="88304" y="120000"/>
                  </a:lnTo>
                  <a:lnTo>
                    <a:pt x="90004" y="119812"/>
                  </a:lnTo>
                  <a:lnTo>
                    <a:pt x="91270" y="119632"/>
                  </a:lnTo>
                  <a:lnTo>
                    <a:pt x="92537" y="119085"/>
                  </a:lnTo>
                  <a:lnTo>
                    <a:pt x="94220" y="118350"/>
                  </a:lnTo>
                  <a:lnTo>
                    <a:pt x="95486" y="117442"/>
                  </a:lnTo>
                  <a:lnTo>
                    <a:pt x="96336" y="116160"/>
                  </a:lnTo>
                  <a:lnTo>
                    <a:pt x="96752" y="114518"/>
                  </a:lnTo>
                  <a:lnTo>
                    <a:pt x="96752" y="114518"/>
                  </a:lnTo>
                  <a:lnTo>
                    <a:pt x="96752" y="110131"/>
                  </a:lnTo>
                  <a:lnTo>
                    <a:pt x="97186" y="98995"/>
                  </a:lnTo>
                  <a:lnTo>
                    <a:pt x="97603" y="83472"/>
                  </a:lnTo>
                  <a:lnTo>
                    <a:pt x="98453" y="74705"/>
                  </a:lnTo>
                  <a:lnTo>
                    <a:pt x="99303" y="65939"/>
                  </a:lnTo>
                  <a:lnTo>
                    <a:pt x="99303" y="65939"/>
                  </a:lnTo>
                  <a:lnTo>
                    <a:pt x="99719" y="59910"/>
                  </a:lnTo>
                  <a:lnTo>
                    <a:pt x="99719" y="56985"/>
                  </a:lnTo>
                  <a:lnTo>
                    <a:pt x="98869" y="54068"/>
                  </a:lnTo>
                  <a:lnTo>
                    <a:pt x="98019" y="51143"/>
                  </a:lnTo>
                  <a:lnTo>
                    <a:pt x="96336" y="47851"/>
                  </a:lnTo>
                  <a:lnTo>
                    <a:pt x="93803" y="44199"/>
                  </a:lnTo>
                  <a:lnTo>
                    <a:pt x="90420" y="40367"/>
                  </a:lnTo>
                  <a:lnTo>
                    <a:pt x="90420" y="40367"/>
                  </a:lnTo>
                  <a:lnTo>
                    <a:pt x="88304" y="37630"/>
                  </a:lnTo>
                  <a:lnTo>
                    <a:pt x="87037" y="35433"/>
                  </a:lnTo>
                  <a:lnTo>
                    <a:pt x="86621" y="33243"/>
                  </a:lnTo>
                  <a:lnTo>
                    <a:pt x="86205" y="31421"/>
                  </a:lnTo>
                  <a:lnTo>
                    <a:pt x="86621" y="29771"/>
                  </a:lnTo>
                  <a:lnTo>
                    <a:pt x="87037" y="28308"/>
                  </a:lnTo>
                  <a:lnTo>
                    <a:pt x="87887" y="25571"/>
                  </a:lnTo>
                  <a:lnTo>
                    <a:pt x="87887" y="25571"/>
                  </a:lnTo>
                  <a:lnTo>
                    <a:pt x="89570" y="25024"/>
                  </a:lnTo>
                  <a:lnTo>
                    <a:pt x="90837" y="24476"/>
                  </a:lnTo>
                  <a:lnTo>
                    <a:pt x="92120" y="23749"/>
                  </a:lnTo>
                  <a:lnTo>
                    <a:pt x="92953" y="23014"/>
                  </a:lnTo>
                  <a:lnTo>
                    <a:pt x="93803" y="21552"/>
                  </a:lnTo>
                  <a:lnTo>
                    <a:pt x="94220" y="20097"/>
                  </a:lnTo>
                  <a:lnTo>
                    <a:pt x="94220" y="18635"/>
                  </a:lnTo>
                  <a:lnTo>
                    <a:pt x="93387" y="17172"/>
                  </a:lnTo>
                  <a:lnTo>
                    <a:pt x="92537" y="16077"/>
                  </a:lnTo>
                  <a:lnTo>
                    <a:pt x="91270" y="15343"/>
                  </a:lnTo>
                  <a:lnTo>
                    <a:pt x="91270" y="15343"/>
                  </a:lnTo>
                  <a:lnTo>
                    <a:pt x="92537" y="15890"/>
                  </a:lnTo>
                  <a:lnTo>
                    <a:pt x="93803" y="16805"/>
                  </a:lnTo>
                  <a:lnTo>
                    <a:pt x="95070" y="17900"/>
                  </a:lnTo>
                  <a:lnTo>
                    <a:pt x="95486" y="18995"/>
                  </a:lnTo>
                  <a:lnTo>
                    <a:pt x="95920" y="20277"/>
                  </a:lnTo>
                  <a:lnTo>
                    <a:pt x="95920" y="21739"/>
                  </a:lnTo>
                  <a:lnTo>
                    <a:pt x="95486" y="23202"/>
                  </a:lnTo>
                  <a:lnTo>
                    <a:pt x="94653" y="24656"/>
                  </a:lnTo>
                  <a:lnTo>
                    <a:pt x="94653" y="24656"/>
                  </a:lnTo>
                  <a:lnTo>
                    <a:pt x="96336" y="27401"/>
                  </a:lnTo>
                  <a:lnTo>
                    <a:pt x="97603" y="30686"/>
                  </a:lnTo>
                  <a:lnTo>
                    <a:pt x="100135" y="38177"/>
                  </a:lnTo>
                  <a:lnTo>
                    <a:pt x="102252" y="45661"/>
                  </a:lnTo>
                  <a:lnTo>
                    <a:pt x="102668" y="48766"/>
                  </a:lnTo>
                  <a:lnTo>
                    <a:pt x="103102" y="51511"/>
                  </a:lnTo>
                  <a:lnTo>
                    <a:pt x="103102" y="51511"/>
                  </a:lnTo>
                  <a:lnTo>
                    <a:pt x="103518" y="53700"/>
                  </a:lnTo>
                  <a:lnTo>
                    <a:pt x="103935" y="54795"/>
                  </a:lnTo>
                  <a:lnTo>
                    <a:pt x="104785" y="55523"/>
                  </a:lnTo>
                  <a:lnTo>
                    <a:pt x="106051" y="56257"/>
                  </a:lnTo>
                  <a:lnTo>
                    <a:pt x="107318" y="56805"/>
                  </a:lnTo>
                  <a:lnTo>
                    <a:pt x="109018" y="57172"/>
                  </a:lnTo>
                  <a:lnTo>
                    <a:pt x="111551" y="57172"/>
                  </a:lnTo>
                  <a:lnTo>
                    <a:pt x="111551" y="57172"/>
                  </a:lnTo>
                  <a:lnTo>
                    <a:pt x="112817" y="57172"/>
                  </a:lnTo>
                  <a:lnTo>
                    <a:pt x="114500" y="56805"/>
                  </a:lnTo>
                  <a:lnTo>
                    <a:pt x="115766" y="56257"/>
                  </a:lnTo>
                  <a:lnTo>
                    <a:pt x="117033" y="55523"/>
                  </a:lnTo>
                  <a:lnTo>
                    <a:pt x="118317" y="54795"/>
                  </a:lnTo>
                  <a:lnTo>
                    <a:pt x="119149" y="53700"/>
                  </a:lnTo>
                  <a:lnTo>
                    <a:pt x="119583" y="52605"/>
                  </a:lnTo>
                  <a:lnTo>
                    <a:pt x="119999" y="51511"/>
                  </a:lnTo>
                  <a:lnTo>
                    <a:pt x="119999" y="51511"/>
                  </a:lnTo>
                  <a:lnTo>
                    <a:pt x="119999" y="46396"/>
                  </a:lnTo>
                  <a:lnTo>
                    <a:pt x="119583" y="41462"/>
                  </a:lnTo>
                  <a:lnTo>
                    <a:pt x="118733" y="36715"/>
                  </a:lnTo>
                  <a:lnTo>
                    <a:pt x="117467" y="32328"/>
                  </a:lnTo>
                  <a:lnTo>
                    <a:pt x="116200" y="27949"/>
                  </a:lnTo>
                  <a:lnTo>
                    <a:pt x="114500" y="23929"/>
                  </a:lnTo>
                  <a:lnTo>
                    <a:pt x="112401" y="20277"/>
                  </a:lnTo>
                  <a:lnTo>
                    <a:pt x="109851" y="16625"/>
                  </a:lnTo>
                  <a:lnTo>
                    <a:pt x="106901" y="13520"/>
                  </a:lnTo>
                  <a:lnTo>
                    <a:pt x="103518" y="10596"/>
                  </a:lnTo>
                  <a:lnTo>
                    <a:pt x="99719" y="8038"/>
                  </a:lnTo>
                  <a:lnTo>
                    <a:pt x="95070" y="5661"/>
                  </a:lnTo>
                  <a:lnTo>
                    <a:pt x="90420" y="3659"/>
                  </a:lnTo>
                  <a:lnTo>
                    <a:pt x="84921" y="2197"/>
                  </a:lnTo>
                  <a:lnTo>
                    <a:pt x="82388" y="1462"/>
                  </a:lnTo>
                  <a:lnTo>
                    <a:pt x="79439" y="914"/>
                  </a:lnTo>
                  <a:lnTo>
                    <a:pt x="76056" y="367"/>
                  </a:lnTo>
                  <a:lnTo>
                    <a:pt x="72673" y="0"/>
                  </a:lnTo>
                  <a:lnTo>
                    <a:pt x="72673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250" y="101211"/>
            <a:ext cx="1946381" cy="19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936233" y="806800"/>
            <a:ext cx="9766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>
                <a:solidFill>
                  <a:srgbClr val="88398A"/>
                </a:solidFill>
              </a:rPr>
              <a:t>R-Ladies Columbus chapter </a:t>
            </a:r>
            <a:endParaRPr sz="480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654600" y="1442000"/>
            <a:ext cx="9900000" cy="373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indent="-321717">
              <a:buSzPts val="2000"/>
            </a:pPr>
            <a:r>
              <a:rPr lang="en" sz="2667" dirty="0">
                <a:solidFill>
                  <a:schemeClr val="dk1"/>
                </a:solidFill>
                <a:highlight>
                  <a:srgbClr val="FFFFFF"/>
                </a:highlight>
              </a:rPr>
              <a:t>R-Ladies Columbus is the Columbus chapter of R-Ladies.</a:t>
            </a:r>
            <a:endParaRPr sz="2667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1717">
              <a:spcBef>
                <a:spcPts val="1333"/>
              </a:spcBef>
              <a:buClr>
                <a:schemeClr val="dk1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Current Co-Organizers: </a:t>
            </a:r>
            <a:br>
              <a:rPr lang="en" sz="2667" dirty="0">
                <a:solidFill>
                  <a:srgbClr val="000000"/>
                </a:solidFill>
              </a:rPr>
            </a:br>
            <a:r>
              <a:rPr lang="en" sz="2667" dirty="0">
                <a:solidFill>
                  <a:srgbClr val="000000"/>
                </a:solidFill>
              </a:rPr>
              <a:t>Ezgi (me) </a:t>
            </a:r>
            <a:br>
              <a:rPr lang="en" sz="2667" dirty="0">
                <a:solidFill>
                  <a:srgbClr val="000000"/>
                </a:solidFill>
              </a:rPr>
            </a:br>
            <a:r>
              <a:rPr lang="en" sz="2667" dirty="0">
                <a:solidFill>
                  <a:srgbClr val="000000"/>
                </a:solidFill>
              </a:rPr>
              <a:t>Katie </a:t>
            </a:r>
            <a:r>
              <a:rPr lang="en" sz="2667" dirty="0" err="1">
                <a:solidFill>
                  <a:srgbClr val="000000"/>
                </a:solidFill>
              </a:rPr>
              <a:t>Sasso</a:t>
            </a:r>
            <a:r>
              <a:rPr lang="en" sz="2667" dirty="0">
                <a:solidFill>
                  <a:srgbClr val="000000"/>
                </a:solidFill>
              </a:rPr>
              <a:t> (Data Scientist at Columbus </a:t>
            </a:r>
            <a:r>
              <a:rPr lang="en" sz="2667" dirty="0" err="1">
                <a:solidFill>
                  <a:srgbClr val="000000"/>
                </a:solidFill>
              </a:rPr>
              <a:t>Collaboratory</a:t>
            </a:r>
            <a:r>
              <a:rPr lang="en" sz="2667" dirty="0">
                <a:solidFill>
                  <a:srgbClr val="000000"/>
                </a:solidFill>
              </a:rPr>
              <a:t>) </a:t>
            </a:r>
            <a:r>
              <a:rPr lang="en" sz="2667" dirty="0">
                <a:solidFill>
                  <a:srgbClr val="622E62"/>
                </a:solidFill>
              </a:rPr>
              <a:t/>
            </a:r>
            <a:br>
              <a:rPr lang="en" sz="2667" dirty="0">
                <a:solidFill>
                  <a:srgbClr val="622E62"/>
                </a:solidFill>
              </a:rPr>
            </a:br>
            <a:endParaRPr sz="2667" dirty="0">
              <a:solidFill>
                <a:srgbClr val="622E62"/>
              </a:solidFill>
            </a:endParaRPr>
          </a:p>
          <a:p>
            <a:pPr indent="-321717">
              <a:buClr>
                <a:schemeClr val="dk1"/>
              </a:buClr>
              <a:buSzPts val="2000"/>
            </a:pPr>
            <a:r>
              <a:rPr lang="en" sz="2667" dirty="0">
                <a:solidFill>
                  <a:srgbClr val="622E62"/>
                </a:solidFill>
              </a:rPr>
              <a:t>Become a member : </a:t>
            </a:r>
            <a:r>
              <a:rPr lang="en" sz="2667" dirty="0" err="1">
                <a:solidFill>
                  <a:srgbClr val="2E75B5"/>
                </a:solidFill>
              </a:rPr>
              <a:t>meetup.com</a:t>
            </a:r>
            <a:r>
              <a:rPr lang="en" sz="2667" dirty="0">
                <a:solidFill>
                  <a:srgbClr val="2E75B5"/>
                </a:solidFill>
              </a:rPr>
              <a:t>/</a:t>
            </a:r>
            <a:r>
              <a:rPr lang="en" sz="2667" dirty="0" err="1">
                <a:solidFill>
                  <a:srgbClr val="2E75B5"/>
                </a:solidFill>
              </a:rPr>
              <a:t>RLadies</a:t>
            </a:r>
            <a:r>
              <a:rPr lang="en" sz="2667" dirty="0">
                <a:solidFill>
                  <a:srgbClr val="2E75B5"/>
                </a:solidFill>
              </a:rPr>
              <a:t>-Columbus/</a:t>
            </a:r>
            <a:endParaRPr sz="2667" dirty="0">
              <a:solidFill>
                <a:schemeClr val="dk1"/>
              </a:solidFill>
            </a:endParaRPr>
          </a:p>
          <a:p>
            <a:pPr indent="-321717">
              <a:buClr>
                <a:schemeClr val="dk1"/>
              </a:buClr>
              <a:buSzPts val="2000"/>
            </a:pPr>
            <a:r>
              <a:rPr lang="en" sz="2667" dirty="0">
                <a:solidFill>
                  <a:srgbClr val="622E62"/>
                </a:solidFill>
              </a:rPr>
              <a:t>Follow</a:t>
            </a:r>
            <a:r>
              <a:rPr lang="en-US" sz="2667" dirty="0">
                <a:solidFill>
                  <a:srgbClr val="622E62"/>
                </a:solidFill>
              </a:rPr>
              <a:t> us on Twitter</a:t>
            </a:r>
            <a:r>
              <a:rPr lang="en" sz="2667" dirty="0">
                <a:solidFill>
                  <a:srgbClr val="622E62"/>
                </a:solidFill>
              </a:rPr>
              <a:t>:</a:t>
            </a:r>
            <a:r>
              <a:rPr lang="en" sz="2667" dirty="0">
                <a:solidFill>
                  <a:srgbClr val="2E75B5"/>
                </a:solidFill>
              </a:rPr>
              <a:t> @</a:t>
            </a:r>
            <a:r>
              <a:rPr lang="en" sz="2667" dirty="0" err="1">
                <a:solidFill>
                  <a:srgbClr val="2E75B5"/>
                </a:solidFill>
              </a:rPr>
              <a:t>RLadiesColumbus</a:t>
            </a:r>
            <a:endParaRPr sz="2667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443" y="4777230"/>
            <a:ext cx="1946381" cy="19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9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1" y="420586"/>
            <a:ext cx="10515600" cy="2852737"/>
          </a:xfrm>
        </p:spPr>
        <p:txBody>
          <a:bodyPr/>
          <a:lstStyle/>
          <a:p>
            <a:r>
              <a:rPr lang="en-US" dirty="0" smtClean="0"/>
              <a:t>R and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1" y="3273323"/>
            <a:ext cx="10515600" cy="1500187"/>
          </a:xfrm>
        </p:spPr>
        <p:txBody>
          <a:bodyPr/>
          <a:lstStyle/>
          <a:p>
            <a:r>
              <a:rPr lang="en-US" dirty="0" smtClean="0"/>
              <a:t>Bonnie and Clyde of Statistical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7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 A Computer Programming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Free and open source programming language for statistical computing and graphics </a:t>
            </a:r>
          </a:p>
          <a:p>
            <a:r>
              <a:rPr lang="en-US" sz="4000" dirty="0"/>
              <a:t>Descends from S programming language</a:t>
            </a:r>
          </a:p>
          <a:p>
            <a:r>
              <a:rPr lang="en-US" sz="4000" dirty="0"/>
              <a:t>Created </a:t>
            </a:r>
            <a:r>
              <a:rPr lang="en-US" sz="4000" dirty="0" smtClean="0"/>
              <a:t>by       </a:t>
            </a:r>
            <a:r>
              <a:rPr lang="en-US" sz="4000" dirty="0" err="1" smtClean="0"/>
              <a:t>oss</a:t>
            </a:r>
            <a:r>
              <a:rPr lang="en-US" sz="4000" dirty="0" smtClean="0"/>
              <a:t> </a:t>
            </a:r>
            <a:r>
              <a:rPr lang="en-US" sz="4000" dirty="0"/>
              <a:t>Ihaka and      </a:t>
            </a:r>
            <a:r>
              <a:rPr lang="en-US" sz="4000" dirty="0" smtClean="0"/>
              <a:t> </a:t>
            </a:r>
            <a:r>
              <a:rPr lang="en-US" sz="4000" dirty="0" err="1" smtClean="0"/>
              <a:t>obert</a:t>
            </a:r>
            <a:r>
              <a:rPr lang="en-US" sz="4000" dirty="0" smtClean="0"/>
              <a:t> </a:t>
            </a:r>
            <a:r>
              <a:rPr lang="en-US" sz="4000" dirty="0"/>
              <a:t>Gentleman</a:t>
            </a:r>
            <a:br>
              <a:rPr lang="en-US" sz="4000" dirty="0"/>
            </a:br>
            <a:r>
              <a:rPr lang="en-US" sz="4000" dirty="0"/>
              <a:t>at the University of Auckland, New Zealand</a:t>
            </a:r>
          </a:p>
          <a:p>
            <a:r>
              <a:rPr lang="en-US" sz="4000" dirty="0"/>
              <a:t>Does not need </a:t>
            </a:r>
            <a:r>
              <a:rPr lang="en-US" sz="4000" dirty="0" err="1" smtClean="0"/>
              <a:t>RStudio</a:t>
            </a:r>
            <a:endParaRPr lang="en-US" sz="4000" dirty="0"/>
          </a:p>
        </p:txBody>
      </p:sp>
      <p:pic>
        <p:nvPicPr>
          <p:cNvPr id="6" name="Google Shape;153;p21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1508" y="3754304"/>
            <a:ext cx="5899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21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6695" y="3753572"/>
            <a:ext cx="5899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21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366" y="455067"/>
            <a:ext cx="1215452" cy="941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88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570" y="365127"/>
            <a:ext cx="5771213" cy="1325563"/>
          </a:xfrm>
        </p:spPr>
        <p:txBody>
          <a:bodyPr/>
          <a:lstStyle/>
          <a:p>
            <a:r>
              <a:rPr lang="en-US" dirty="0" smtClean="0"/>
              <a:t>: A </a:t>
            </a:r>
            <a:r>
              <a:rPr lang="en-US" dirty="0" err="1" smtClean="0"/>
              <a:t>Sofware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R is a pretty painting, </a:t>
            </a:r>
            <a:r>
              <a:rPr lang="en-US" sz="3200" dirty="0" err="1"/>
              <a:t>Rstudio</a:t>
            </a:r>
            <a:r>
              <a:rPr lang="en-US" sz="3200" dirty="0"/>
              <a:t> is the frame that enhances R’s beauty. </a:t>
            </a:r>
          </a:p>
          <a:p>
            <a:r>
              <a:rPr lang="en-US" sz="3200" dirty="0"/>
              <a:t>A free and open-source integrated development environment (IDE) for R</a:t>
            </a:r>
          </a:p>
          <a:p>
            <a:r>
              <a:rPr lang="en-US" sz="3200" dirty="0"/>
              <a:t>Built to help you write R code, run R code, and analyze data with R </a:t>
            </a:r>
          </a:p>
          <a:p>
            <a:r>
              <a:rPr lang="en-US" sz="3200" dirty="0"/>
              <a:t>Text editor, version control, latex integration, keyboard shortcuts, debugging tools, and much </a:t>
            </a:r>
            <a:r>
              <a:rPr lang="en-US" sz="3200" dirty="0" smtClean="0"/>
              <a:t>more</a:t>
            </a:r>
            <a:endParaRPr lang="en-US" sz="3200" dirty="0"/>
          </a:p>
        </p:txBody>
      </p:sp>
      <p:pic>
        <p:nvPicPr>
          <p:cNvPr id="4" name="Google Shape;16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870" y="565758"/>
            <a:ext cx="2633700" cy="9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12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7"/>
          <p:cNvSpPr txBox="1">
            <a:spLocks/>
          </p:cNvSpPr>
          <p:nvPr/>
        </p:nvSpPr>
        <p:spPr>
          <a:xfrm>
            <a:off x="492333" y="3483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800" smtClean="0"/>
              <a:t>A Data Science Workflow</a:t>
            </a:r>
            <a:endParaRPr lang="en" sz="4800"/>
          </a:p>
        </p:txBody>
      </p:sp>
      <p:sp>
        <p:nvSpPr>
          <p:cNvPr id="5" name="Google Shape;79;p17"/>
          <p:cNvSpPr txBox="1"/>
          <p:nvPr/>
        </p:nvSpPr>
        <p:spPr>
          <a:xfrm>
            <a:off x="2094733" y="5349567"/>
            <a:ext cx="9758400" cy="1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lnSpc>
                <a:spcPct val="115000"/>
              </a:lnSpc>
              <a:spcBef>
                <a:spcPts val="3867"/>
              </a:spcBef>
              <a:buClr>
                <a:srgbClr val="000000"/>
              </a:buClr>
            </a:pPr>
            <a:r>
              <a:rPr lang="en" sz="24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for Data Science - </a:t>
            </a:r>
            <a:r>
              <a:rPr lang="en" sz="2400" i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Garrett Grolemund &amp; Hadley Wickham</a:t>
            </a:r>
            <a:endParaRPr sz="24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6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2334" y="1652067"/>
            <a:ext cx="10811300" cy="39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7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4D0C96-BC75-524E-A676-828063114704}" vid="{526BB2F6-A86D-1242-9006-13F937A1B2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368</Words>
  <Application>Microsoft Macintosh PowerPoint</Application>
  <PresentationFormat>Widescreen</PresentationFormat>
  <Paragraphs>58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Corbel</vt:lpstr>
      <vt:lpstr>Helvetica Neue</vt:lpstr>
      <vt:lpstr>Mangal</vt:lpstr>
      <vt:lpstr>Titillium Web</vt:lpstr>
      <vt:lpstr>Arial</vt:lpstr>
      <vt:lpstr>Office Theme</vt:lpstr>
      <vt:lpstr>INTRODUCTION TO AND</vt:lpstr>
      <vt:lpstr>Hello!</vt:lpstr>
      <vt:lpstr>PowerPoint Presentation</vt:lpstr>
      <vt:lpstr>Who are the R-Ladies?</vt:lpstr>
      <vt:lpstr>R-Ladies Columbus chapter </vt:lpstr>
      <vt:lpstr>R and RStudio</vt:lpstr>
      <vt:lpstr>  A Computer Programming Language</vt:lpstr>
      <vt:lpstr>: A Sofware Program</vt:lpstr>
      <vt:lpstr>PowerPoint Presentation</vt:lpstr>
      <vt:lpstr>PowerPoint Presentation</vt:lpstr>
      <vt:lpstr>PowerPoint Presentation</vt:lpstr>
      <vt:lpstr>There are so many things one can do with R and RStudio</vt:lpstr>
      <vt:lpstr>Some very useful links</vt:lpstr>
      <vt:lpstr>Don’t forget!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Karaesmen, Ezgi</dc:creator>
  <cp:lastModifiedBy>Karaesmen, Ezgi</cp:lastModifiedBy>
  <cp:revision>19</cp:revision>
  <cp:lastPrinted>2019-04-23T01:01:57Z</cp:lastPrinted>
  <dcterms:created xsi:type="dcterms:W3CDTF">2019-04-15T21:12:06Z</dcterms:created>
  <dcterms:modified xsi:type="dcterms:W3CDTF">2019-04-23T01:16:26Z</dcterms:modified>
</cp:coreProperties>
</file>